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handoutMasterIdLst>
    <p:handoutMasterId r:id="rId21"/>
  </p:handoutMasterIdLst>
  <p:sldIdLst>
    <p:sldId id="256" r:id="rId2"/>
    <p:sldId id="278" r:id="rId3"/>
    <p:sldId id="279" r:id="rId4"/>
    <p:sldId id="274" r:id="rId5"/>
    <p:sldId id="275" r:id="rId6"/>
    <p:sldId id="264" r:id="rId7"/>
    <p:sldId id="266" r:id="rId8"/>
    <p:sldId id="277" r:id="rId9"/>
    <p:sldId id="259" r:id="rId10"/>
    <p:sldId id="280" r:id="rId11"/>
    <p:sldId id="257" r:id="rId12"/>
    <p:sldId id="267" r:id="rId13"/>
    <p:sldId id="268" r:id="rId14"/>
    <p:sldId id="269" r:id="rId15"/>
    <p:sldId id="270" r:id="rId16"/>
    <p:sldId id="258" r:id="rId17"/>
    <p:sldId id="260" r:id="rId18"/>
    <p:sldId id="261" r:id="rId19"/>
    <p:sldId id="27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pitchFamily="66" charset="0"/>
        <a:ea typeface="+mn-ea"/>
        <a:cs typeface="Arial" pitchFamily="34" charset="0"/>
      </a:defRPr>
    </a:lvl1pPr>
    <a:lvl2pPr marL="457200" algn="l" rtl="0" fontAlgn="base">
      <a:spcBef>
        <a:spcPct val="0"/>
      </a:spcBef>
      <a:spcAft>
        <a:spcPct val="0"/>
      </a:spcAft>
      <a:defRPr kern="1200">
        <a:solidFill>
          <a:schemeClr val="tx1"/>
        </a:solidFill>
        <a:latin typeface="Comic Sans MS" pitchFamily="66" charset="0"/>
        <a:ea typeface="+mn-ea"/>
        <a:cs typeface="Arial" pitchFamily="34" charset="0"/>
      </a:defRPr>
    </a:lvl2pPr>
    <a:lvl3pPr marL="914400" algn="l" rtl="0" fontAlgn="base">
      <a:spcBef>
        <a:spcPct val="0"/>
      </a:spcBef>
      <a:spcAft>
        <a:spcPct val="0"/>
      </a:spcAft>
      <a:defRPr kern="1200">
        <a:solidFill>
          <a:schemeClr val="tx1"/>
        </a:solidFill>
        <a:latin typeface="Comic Sans MS" pitchFamily="66" charset="0"/>
        <a:ea typeface="+mn-ea"/>
        <a:cs typeface="Arial" pitchFamily="34" charset="0"/>
      </a:defRPr>
    </a:lvl3pPr>
    <a:lvl4pPr marL="1371600" algn="l" rtl="0" fontAlgn="base">
      <a:spcBef>
        <a:spcPct val="0"/>
      </a:spcBef>
      <a:spcAft>
        <a:spcPct val="0"/>
      </a:spcAft>
      <a:defRPr kern="1200">
        <a:solidFill>
          <a:schemeClr val="tx1"/>
        </a:solidFill>
        <a:latin typeface="Comic Sans MS" pitchFamily="66" charset="0"/>
        <a:ea typeface="+mn-ea"/>
        <a:cs typeface="Arial" pitchFamily="34" charset="0"/>
      </a:defRPr>
    </a:lvl4pPr>
    <a:lvl5pPr marL="1828800" algn="l" rtl="0" fontAlgn="base">
      <a:spcBef>
        <a:spcPct val="0"/>
      </a:spcBef>
      <a:spcAft>
        <a:spcPct val="0"/>
      </a:spcAft>
      <a:defRPr kern="1200">
        <a:solidFill>
          <a:schemeClr val="tx1"/>
        </a:solidFill>
        <a:latin typeface="Comic Sans MS" pitchFamily="66" charset="0"/>
        <a:ea typeface="+mn-ea"/>
        <a:cs typeface="Arial" pitchFamily="34" charset="0"/>
      </a:defRPr>
    </a:lvl5pPr>
    <a:lvl6pPr marL="2286000" algn="l" defTabSz="914400" rtl="0" eaLnBrk="1" latinLnBrk="0" hangingPunct="1">
      <a:defRPr kern="1200">
        <a:solidFill>
          <a:schemeClr val="tx1"/>
        </a:solidFill>
        <a:latin typeface="Comic Sans MS" pitchFamily="66" charset="0"/>
        <a:ea typeface="+mn-ea"/>
        <a:cs typeface="Arial" pitchFamily="34" charset="0"/>
      </a:defRPr>
    </a:lvl6pPr>
    <a:lvl7pPr marL="2743200" algn="l" defTabSz="914400" rtl="0" eaLnBrk="1" latinLnBrk="0" hangingPunct="1">
      <a:defRPr kern="1200">
        <a:solidFill>
          <a:schemeClr val="tx1"/>
        </a:solidFill>
        <a:latin typeface="Comic Sans MS" pitchFamily="66" charset="0"/>
        <a:ea typeface="+mn-ea"/>
        <a:cs typeface="Arial" pitchFamily="34" charset="0"/>
      </a:defRPr>
    </a:lvl7pPr>
    <a:lvl8pPr marL="3200400" algn="l" defTabSz="914400" rtl="0" eaLnBrk="1" latinLnBrk="0" hangingPunct="1">
      <a:defRPr kern="1200">
        <a:solidFill>
          <a:schemeClr val="tx1"/>
        </a:solidFill>
        <a:latin typeface="Comic Sans MS" pitchFamily="66" charset="0"/>
        <a:ea typeface="+mn-ea"/>
        <a:cs typeface="Arial" pitchFamily="34" charset="0"/>
      </a:defRPr>
    </a:lvl8pPr>
    <a:lvl9pPr marL="3657600" algn="l" defTabSz="914400" rtl="0" eaLnBrk="1" latinLnBrk="0" hangingPunct="1">
      <a:defRPr kern="1200">
        <a:solidFill>
          <a:schemeClr val="tx1"/>
        </a:solidFill>
        <a:latin typeface="Comic Sans MS" pitchFamily="66"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p>
        </p:txBody>
      </p:sp>
      <p:sp>
        <p:nvSpPr>
          <p:cNvPr id="184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p>
        </p:txBody>
      </p:sp>
      <p:sp>
        <p:nvSpPr>
          <p:cNvPr id="184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184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1D219D9C-2EF3-4EAC-85D8-A0E1A5FF27EC}" type="slidenum">
              <a:rPr lang="en-US"/>
              <a:pPr/>
              <a:t>‹#›</a:t>
            </a:fld>
            <a:endParaRPr lang="en-US"/>
          </a:p>
        </p:txBody>
      </p:sp>
    </p:spTree>
    <p:extLst>
      <p:ext uri="{BB962C8B-B14F-4D97-AF65-F5344CB8AC3E}">
        <p14:creationId xmlns:p14="http://schemas.microsoft.com/office/powerpoint/2010/main" val="4753918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5298"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endParaRPr lang="en-US"/>
          </a:p>
        </p:txBody>
      </p:sp>
      <p:sp>
        <p:nvSpPr>
          <p:cNvPr id="55299"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55300"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55301" name="Rectangle 5"/>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55302" name="Rectangle 6"/>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55303" name="Rectangle 7"/>
          <p:cNvSpPr>
            <a:spLocks noGrp="1" noChangeArrowheads="1"/>
          </p:cNvSpPr>
          <p:nvPr>
            <p:ph type="sldNum" sz="quarter" idx="4"/>
          </p:nvPr>
        </p:nvSpPr>
        <p:spPr>
          <a:xfrm>
            <a:off x="6553200" y="6248400"/>
            <a:ext cx="1905000" cy="457200"/>
          </a:xfrm>
        </p:spPr>
        <p:txBody>
          <a:bodyPr/>
          <a:lstStyle>
            <a:lvl1pPr>
              <a:defRPr/>
            </a:lvl1pPr>
          </a:lstStyle>
          <a:p>
            <a:fld id="{A80A2E67-D135-4690-BEFD-87853C511BC8}" type="slidenum">
              <a:rPr lang="en-US"/>
              <a:pPr/>
              <a:t>‹#›</a:t>
            </a:fld>
            <a:endParaRPr lang="en-US"/>
          </a:p>
        </p:txBody>
      </p:sp>
      <p:grpSp>
        <p:nvGrpSpPr>
          <p:cNvPr id="55304" name="Group 8"/>
          <p:cNvGrpSpPr>
            <a:grpSpLocks/>
          </p:cNvGrpSpPr>
          <p:nvPr/>
        </p:nvGrpSpPr>
        <p:grpSpPr bwMode="auto">
          <a:xfrm>
            <a:off x="195263" y="234950"/>
            <a:ext cx="3787775" cy="1778000"/>
            <a:chOff x="123" y="148"/>
            <a:chExt cx="2386" cy="1120"/>
          </a:xfrm>
        </p:grpSpPr>
        <p:sp>
          <p:nvSpPr>
            <p:cNvPr id="55305"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en-US"/>
            </a:p>
          </p:txBody>
        </p:sp>
        <p:sp>
          <p:nvSpPr>
            <p:cNvPr id="55306"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en-US"/>
            </a:p>
          </p:txBody>
        </p:sp>
        <p:sp>
          <p:nvSpPr>
            <p:cNvPr id="55307"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grpSp>
          <p:nvGrpSpPr>
            <p:cNvPr id="55308" name="Group 12"/>
            <p:cNvGrpSpPr>
              <a:grpSpLocks/>
            </p:cNvGrpSpPr>
            <p:nvPr userDrawn="1"/>
          </p:nvGrpSpPr>
          <p:grpSpPr bwMode="auto">
            <a:xfrm>
              <a:off x="123" y="148"/>
              <a:ext cx="2386" cy="1081"/>
              <a:chOff x="123" y="148"/>
              <a:chExt cx="2386" cy="1081"/>
            </a:xfrm>
          </p:grpSpPr>
          <p:sp>
            <p:nvSpPr>
              <p:cNvPr id="55309"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55310"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55311"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55312"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55313"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grpSp>
      </p:grpSp>
      <p:grpSp>
        <p:nvGrpSpPr>
          <p:cNvPr id="55314" name="Group 18"/>
          <p:cNvGrpSpPr>
            <a:grpSpLocks/>
          </p:cNvGrpSpPr>
          <p:nvPr/>
        </p:nvGrpSpPr>
        <p:grpSpPr bwMode="auto">
          <a:xfrm>
            <a:off x="7915275" y="4368800"/>
            <a:ext cx="742950" cy="1058863"/>
            <a:chOff x="4986" y="2752"/>
            <a:chExt cx="468" cy="667"/>
          </a:xfrm>
        </p:grpSpPr>
        <p:sp>
          <p:nvSpPr>
            <p:cNvPr id="55315"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en-US"/>
            </a:p>
          </p:txBody>
        </p:sp>
        <p:sp>
          <p:nvSpPr>
            <p:cNvPr id="55316"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endParaRPr lang="en-US"/>
            </a:p>
          </p:txBody>
        </p:sp>
        <p:sp>
          <p:nvSpPr>
            <p:cNvPr id="55317" name="Freeform 21"/>
            <p:cNvSpPr>
              <a:spLocks/>
            </p:cNvSpPr>
            <p:nvPr userDrawn="1"/>
          </p:nvSpPr>
          <p:spPr bwMode="auto">
            <a:xfrm rot="7320404">
              <a:off x="5000" y="2912"/>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grpSp>
          <p:nvGrpSpPr>
            <p:cNvPr id="55318" name="Group 22"/>
            <p:cNvGrpSpPr>
              <a:grpSpLocks/>
            </p:cNvGrpSpPr>
            <p:nvPr userDrawn="1"/>
          </p:nvGrpSpPr>
          <p:grpSpPr bwMode="auto">
            <a:xfrm>
              <a:off x="4986" y="2752"/>
              <a:ext cx="468" cy="667"/>
              <a:chOff x="4986" y="2752"/>
              <a:chExt cx="468" cy="667"/>
            </a:xfrm>
          </p:grpSpPr>
          <p:sp>
            <p:nvSpPr>
              <p:cNvPr id="55319"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55320"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55321"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55322" name="Freeform 26"/>
              <p:cNvSpPr>
                <a:spLocks/>
              </p:cNvSpPr>
              <p:nvPr userDrawn="1"/>
            </p:nvSpPr>
            <p:spPr bwMode="auto">
              <a:xfrm rot="7320404">
                <a:off x="5363" y="2874"/>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55323" name="Freeform 27"/>
              <p:cNvSpPr>
                <a:spLocks/>
              </p:cNvSpPr>
              <p:nvPr userDrawn="1"/>
            </p:nvSpPr>
            <p:spPr bwMode="auto">
              <a:xfrm rot="7320404">
                <a:off x="5136"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grpSp>
      </p:grpSp>
      <p:sp>
        <p:nvSpPr>
          <p:cNvPr id="55324"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endParaRPr lang="en-US"/>
          </a:p>
        </p:txBody>
      </p:sp>
      <p:sp>
        <p:nvSpPr>
          <p:cNvPr id="55325"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54BBC1-7CF1-4661-9D43-F5FA03D1D0E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56179B-FA56-4089-902D-18EBEC1A9EC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0CA24B-BCB5-48A9-8F13-20C276A6322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602AC3-EA07-42A9-AE0C-0BFEF007260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D593FD-A0F3-4E85-9B01-942C3DFF358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F77C276-5B75-4200-A023-F302C96B70B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1FF89DB-70C8-4B7C-A9B3-43944CDDC51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14ACCFF-0AF1-49A2-BB1E-099D6A3A5E0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CA2073-E70B-4FFE-9AF4-5B77CD2DFE4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E2D372-2A38-4400-8B53-697A69284EF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endParaRPr lang="en-US"/>
          </a:p>
        </p:txBody>
      </p:sp>
      <p:sp>
        <p:nvSpPr>
          <p:cNvPr id="54275"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4276"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7"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54278"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54279"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41EFAAD0-0BFF-4202-83E2-3ADA43992B60}" type="slidenum">
              <a:rPr lang="en-US"/>
              <a:pPr/>
              <a:t>‹#›</a:t>
            </a:fld>
            <a:endParaRPr lang="en-US"/>
          </a:p>
        </p:txBody>
      </p:sp>
      <p:sp>
        <p:nvSpPr>
          <p:cNvPr id="54280"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endParaRPr lang="en-US"/>
          </a:p>
        </p:txBody>
      </p:sp>
      <p:sp>
        <p:nvSpPr>
          <p:cNvPr id="54281"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endParaRPr lang="en-US"/>
          </a:p>
        </p:txBody>
      </p:sp>
      <p:grpSp>
        <p:nvGrpSpPr>
          <p:cNvPr id="54282" name="Group 10"/>
          <p:cNvGrpSpPr>
            <a:grpSpLocks/>
          </p:cNvGrpSpPr>
          <p:nvPr/>
        </p:nvGrpSpPr>
        <p:grpSpPr bwMode="auto">
          <a:xfrm>
            <a:off x="7938" y="5540375"/>
            <a:ext cx="1784350" cy="1246188"/>
            <a:chOff x="5" y="3490"/>
            <a:chExt cx="1124" cy="785"/>
          </a:xfrm>
        </p:grpSpPr>
        <p:sp>
          <p:nvSpPr>
            <p:cNvPr id="54283"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endParaRPr lang="en-US"/>
            </a:p>
          </p:txBody>
        </p:sp>
        <p:sp>
          <p:nvSpPr>
            <p:cNvPr id="54284"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endParaRPr lang="en-US"/>
            </a:p>
          </p:txBody>
        </p:sp>
        <p:sp>
          <p:nvSpPr>
            <p:cNvPr id="54285"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en-US"/>
            </a:p>
          </p:txBody>
        </p:sp>
        <p:sp>
          <p:nvSpPr>
            <p:cNvPr id="54286"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sp>
          <p:nvSpPr>
            <p:cNvPr id="54287"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endParaRPr lang="en-US"/>
            </a:p>
          </p:txBody>
        </p:sp>
        <p:sp>
          <p:nvSpPr>
            <p:cNvPr id="54288"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endParaRPr lang="en-US"/>
            </a:p>
          </p:txBody>
        </p:sp>
        <p:sp>
          <p:nvSpPr>
            <p:cNvPr id="54289"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endParaRPr lang="en-US"/>
            </a:p>
          </p:txBody>
        </p:sp>
        <p:sp>
          <p:nvSpPr>
            <p:cNvPr id="54290"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endParaRPr lang="en-US"/>
            </a:p>
          </p:txBody>
        </p:sp>
        <p:sp>
          <p:nvSpPr>
            <p:cNvPr id="54291"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endParaRPr lang="en-US"/>
            </a:p>
          </p:txBody>
        </p:sp>
        <p:grpSp>
          <p:nvGrpSpPr>
            <p:cNvPr id="54292" name="Group 20"/>
            <p:cNvGrpSpPr>
              <a:grpSpLocks/>
            </p:cNvGrpSpPr>
            <p:nvPr userDrawn="1"/>
          </p:nvGrpSpPr>
          <p:grpSpPr bwMode="auto">
            <a:xfrm>
              <a:off x="5" y="3490"/>
              <a:ext cx="1124" cy="780"/>
              <a:chOff x="5" y="3490"/>
              <a:chExt cx="1124" cy="780"/>
            </a:xfrm>
          </p:grpSpPr>
          <p:grpSp>
            <p:nvGrpSpPr>
              <p:cNvPr id="54293" name="Group 21"/>
              <p:cNvGrpSpPr>
                <a:grpSpLocks/>
              </p:cNvGrpSpPr>
              <p:nvPr userDrawn="1"/>
            </p:nvGrpSpPr>
            <p:grpSpPr bwMode="auto">
              <a:xfrm>
                <a:off x="499" y="3562"/>
                <a:ext cx="548" cy="708"/>
                <a:chOff x="499" y="3562"/>
                <a:chExt cx="548" cy="708"/>
              </a:xfrm>
            </p:grpSpPr>
            <p:sp>
              <p:nvSpPr>
                <p:cNvPr id="54294"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endParaRPr lang="en-US"/>
                </a:p>
              </p:txBody>
            </p:sp>
            <p:sp>
              <p:nvSpPr>
                <p:cNvPr id="54295"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endParaRPr lang="en-US"/>
                </a:p>
              </p:txBody>
            </p:sp>
            <p:sp>
              <p:nvSpPr>
                <p:cNvPr id="54296"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endParaRPr lang="en-US"/>
                </a:p>
              </p:txBody>
            </p:sp>
          </p:grpSp>
          <p:sp>
            <p:nvSpPr>
              <p:cNvPr id="54297"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54298"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sp>
            <p:nvSpPr>
              <p:cNvPr id="54299"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endParaRPr lang="en-US"/>
              </a:p>
            </p:txBody>
          </p:sp>
          <p:grpSp>
            <p:nvGrpSpPr>
              <p:cNvPr id="54300" name="Group 28"/>
              <p:cNvGrpSpPr>
                <a:grpSpLocks/>
              </p:cNvGrpSpPr>
              <p:nvPr userDrawn="1"/>
            </p:nvGrpSpPr>
            <p:grpSpPr bwMode="auto">
              <a:xfrm>
                <a:off x="5" y="3490"/>
                <a:ext cx="1124" cy="678"/>
                <a:chOff x="5" y="3490"/>
                <a:chExt cx="1124" cy="678"/>
              </a:xfrm>
            </p:grpSpPr>
            <p:sp>
              <p:nvSpPr>
                <p:cNvPr id="54301"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54302"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54303"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54304"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endParaRPr lang="en-US"/>
                </a:p>
              </p:txBody>
            </p:sp>
            <p:sp>
              <p:nvSpPr>
                <p:cNvPr id="54305"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endParaRPr lang="en-US"/>
                </a:p>
              </p:txBody>
            </p:sp>
            <p:sp>
              <p:nvSpPr>
                <p:cNvPr id="54306"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endParaRPr lang="en-US"/>
                </a:p>
              </p:txBody>
            </p:sp>
            <p:sp>
              <p:nvSpPr>
                <p:cNvPr id="54307"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endParaRPr lang="en-US"/>
                </a:p>
              </p:txBody>
            </p:sp>
            <p:sp>
              <p:nvSpPr>
                <p:cNvPr id="54308"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endParaRPr lang="en-US"/>
                </a:p>
              </p:txBody>
            </p:sp>
          </p:grpSp>
        </p:grpSp>
      </p:grpSp>
      <p:grpSp>
        <p:nvGrpSpPr>
          <p:cNvPr id="54309" name="Group 37"/>
          <p:cNvGrpSpPr>
            <a:grpSpLocks/>
          </p:cNvGrpSpPr>
          <p:nvPr/>
        </p:nvGrpSpPr>
        <p:grpSpPr bwMode="auto">
          <a:xfrm>
            <a:off x="8680450" y="2116138"/>
            <a:ext cx="385763" cy="4308475"/>
            <a:chOff x="5468" y="1333"/>
            <a:chExt cx="243" cy="2714"/>
          </a:xfrm>
        </p:grpSpPr>
        <p:sp>
          <p:nvSpPr>
            <p:cNvPr id="54310"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en-US"/>
            </a:p>
          </p:txBody>
        </p:sp>
        <p:sp>
          <p:nvSpPr>
            <p:cNvPr id="54311"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en-US"/>
            </a:p>
          </p:txBody>
        </p:sp>
      </p:grpSp>
      <p:grpSp>
        <p:nvGrpSpPr>
          <p:cNvPr id="54312" name="Group 40"/>
          <p:cNvGrpSpPr>
            <a:grpSpLocks/>
          </p:cNvGrpSpPr>
          <p:nvPr/>
        </p:nvGrpSpPr>
        <p:grpSpPr bwMode="auto">
          <a:xfrm>
            <a:off x="7318375" y="90488"/>
            <a:ext cx="2133600" cy="1911350"/>
            <a:chOff x="4610" y="57"/>
            <a:chExt cx="1344" cy="1204"/>
          </a:xfrm>
        </p:grpSpPr>
        <p:grpSp>
          <p:nvGrpSpPr>
            <p:cNvPr id="54313" name="Group 41"/>
            <p:cNvGrpSpPr>
              <a:grpSpLocks/>
            </p:cNvGrpSpPr>
            <p:nvPr userDrawn="1"/>
          </p:nvGrpSpPr>
          <p:grpSpPr bwMode="auto">
            <a:xfrm>
              <a:off x="4610" y="57"/>
              <a:ext cx="1344" cy="1204"/>
              <a:chOff x="4610" y="57"/>
              <a:chExt cx="1344" cy="1204"/>
            </a:xfrm>
          </p:grpSpPr>
          <p:sp>
            <p:nvSpPr>
              <p:cNvPr id="54314"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endParaRPr lang="en-US"/>
              </a:p>
            </p:txBody>
          </p:sp>
          <p:grpSp>
            <p:nvGrpSpPr>
              <p:cNvPr id="54315" name="Group 43"/>
              <p:cNvGrpSpPr>
                <a:grpSpLocks/>
              </p:cNvGrpSpPr>
              <p:nvPr userDrawn="1"/>
            </p:nvGrpSpPr>
            <p:grpSpPr bwMode="auto">
              <a:xfrm>
                <a:off x="4610" y="57"/>
                <a:ext cx="1344" cy="985"/>
                <a:chOff x="4610" y="57"/>
                <a:chExt cx="1344" cy="985"/>
              </a:xfrm>
            </p:grpSpPr>
            <p:sp>
              <p:nvSpPr>
                <p:cNvPr id="54316"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endParaRPr lang="en-US"/>
                </a:p>
              </p:txBody>
            </p:sp>
            <p:sp>
              <p:nvSpPr>
                <p:cNvPr id="54317" name="Freeform 45"/>
                <p:cNvSpPr>
                  <a:spLocks/>
                </p:cNvSpPr>
                <p:nvPr userDrawn="1"/>
              </p:nvSpPr>
              <p:spPr bwMode="auto">
                <a:xfrm rot="-3172564">
                  <a:off x="5048" y="332"/>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endParaRPr lang="en-US"/>
                </a:p>
              </p:txBody>
            </p:sp>
            <p:sp>
              <p:nvSpPr>
                <p:cNvPr id="54318" name="Freeform 46"/>
                <p:cNvSpPr>
                  <a:spLocks/>
                </p:cNvSpPr>
                <p:nvPr userDrawn="1"/>
              </p:nvSpPr>
              <p:spPr bwMode="auto">
                <a:xfrm rot="-3172564">
                  <a:off x="4858" y="182"/>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endParaRPr lang="en-US"/>
                </a:p>
              </p:txBody>
            </p:sp>
            <p:sp>
              <p:nvSpPr>
                <p:cNvPr id="54319"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endParaRPr lang="en-US"/>
                </a:p>
              </p:txBody>
            </p:sp>
            <p:sp>
              <p:nvSpPr>
                <p:cNvPr id="54320" name="Freeform 48"/>
                <p:cNvSpPr>
                  <a:spLocks/>
                </p:cNvSpPr>
                <p:nvPr userDrawn="1"/>
              </p:nvSpPr>
              <p:spPr bwMode="auto">
                <a:xfrm rot="-3172564">
                  <a:off x="5297" y="897"/>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endParaRPr lang="en-US"/>
                </a:p>
              </p:txBody>
            </p:sp>
            <p:sp>
              <p:nvSpPr>
                <p:cNvPr id="54321" name="Freeform 49"/>
                <p:cNvSpPr>
                  <a:spLocks/>
                </p:cNvSpPr>
                <p:nvPr userDrawn="1"/>
              </p:nvSpPr>
              <p:spPr bwMode="auto">
                <a:xfrm rot="-3172564">
                  <a:off x="5253" y="806"/>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endParaRPr lang="en-US"/>
                </a:p>
              </p:txBody>
            </p:sp>
            <p:sp>
              <p:nvSpPr>
                <p:cNvPr id="54322"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endParaRPr lang="en-US"/>
                </a:p>
              </p:txBody>
            </p:sp>
            <p:sp>
              <p:nvSpPr>
                <p:cNvPr id="54323" name="Freeform 51"/>
                <p:cNvSpPr>
                  <a:spLocks/>
                </p:cNvSpPr>
                <p:nvPr userDrawn="1"/>
              </p:nvSpPr>
              <p:spPr bwMode="auto">
                <a:xfrm rot="-3172564">
                  <a:off x="4948" y="142"/>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endParaRPr lang="en-US"/>
                </a:p>
              </p:txBody>
            </p:sp>
          </p:grpSp>
        </p:grpSp>
        <p:sp>
          <p:nvSpPr>
            <p:cNvPr id="5432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itchFamily="66" charset="0"/>
          <a:cs typeface="Arial" pitchFamily="34" charset="0"/>
        </a:defRPr>
      </a:lvl2pPr>
      <a:lvl3pPr algn="ctr" rtl="0" fontAlgn="base">
        <a:spcBef>
          <a:spcPct val="0"/>
        </a:spcBef>
        <a:spcAft>
          <a:spcPct val="0"/>
        </a:spcAft>
        <a:defRPr sz="4400">
          <a:solidFill>
            <a:schemeClr val="tx1"/>
          </a:solidFill>
          <a:latin typeface="Comic Sans MS" pitchFamily="66" charset="0"/>
          <a:cs typeface="Arial" pitchFamily="34" charset="0"/>
        </a:defRPr>
      </a:lvl3pPr>
      <a:lvl4pPr algn="ctr" rtl="0" fontAlgn="base">
        <a:spcBef>
          <a:spcPct val="0"/>
        </a:spcBef>
        <a:spcAft>
          <a:spcPct val="0"/>
        </a:spcAft>
        <a:defRPr sz="4400">
          <a:solidFill>
            <a:schemeClr val="tx1"/>
          </a:solidFill>
          <a:latin typeface="Comic Sans MS" pitchFamily="66" charset="0"/>
          <a:cs typeface="Arial" pitchFamily="34" charset="0"/>
        </a:defRPr>
      </a:lvl4pPr>
      <a:lvl5pPr algn="ctr" rtl="0" fontAlgn="base">
        <a:spcBef>
          <a:spcPct val="0"/>
        </a:spcBef>
        <a:spcAft>
          <a:spcPct val="0"/>
        </a:spcAft>
        <a:defRPr sz="4400">
          <a:solidFill>
            <a:schemeClr val="tx1"/>
          </a:solidFill>
          <a:latin typeface="Comic Sans MS" pitchFamily="66" charset="0"/>
          <a:cs typeface="Arial" pitchFamily="34" charset="0"/>
        </a:defRPr>
      </a:lvl5pPr>
      <a:lvl6pPr marL="457200" algn="ctr" rtl="0" fontAlgn="base">
        <a:spcBef>
          <a:spcPct val="0"/>
        </a:spcBef>
        <a:spcAft>
          <a:spcPct val="0"/>
        </a:spcAft>
        <a:defRPr sz="4400">
          <a:solidFill>
            <a:schemeClr val="tx1"/>
          </a:solidFill>
          <a:latin typeface="Comic Sans MS" pitchFamily="66" charset="0"/>
          <a:cs typeface="Arial" pitchFamily="34" charset="0"/>
        </a:defRPr>
      </a:lvl6pPr>
      <a:lvl7pPr marL="914400" algn="ctr" rtl="0" fontAlgn="base">
        <a:spcBef>
          <a:spcPct val="0"/>
        </a:spcBef>
        <a:spcAft>
          <a:spcPct val="0"/>
        </a:spcAft>
        <a:defRPr sz="4400">
          <a:solidFill>
            <a:schemeClr val="tx1"/>
          </a:solidFill>
          <a:latin typeface="Comic Sans MS" pitchFamily="66" charset="0"/>
          <a:cs typeface="Arial" pitchFamily="34" charset="0"/>
        </a:defRPr>
      </a:lvl7pPr>
      <a:lvl8pPr marL="1371600" algn="ctr" rtl="0" fontAlgn="base">
        <a:spcBef>
          <a:spcPct val="0"/>
        </a:spcBef>
        <a:spcAft>
          <a:spcPct val="0"/>
        </a:spcAft>
        <a:defRPr sz="4400">
          <a:solidFill>
            <a:schemeClr val="tx1"/>
          </a:solidFill>
          <a:latin typeface="Comic Sans MS" pitchFamily="66" charset="0"/>
          <a:cs typeface="Arial" pitchFamily="34" charset="0"/>
        </a:defRPr>
      </a:lvl8pPr>
      <a:lvl9pPr marL="1828800" algn="ctr" rtl="0" fontAlgn="base">
        <a:spcBef>
          <a:spcPct val="0"/>
        </a:spcBef>
        <a:spcAft>
          <a:spcPct val="0"/>
        </a:spcAft>
        <a:defRPr sz="4400">
          <a:solidFill>
            <a:schemeClr val="tx1"/>
          </a:solidFill>
          <a:latin typeface="Comic Sans MS" pitchFamily="66"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752600"/>
            <a:ext cx="8534400" cy="1066800"/>
          </a:xfrm>
        </p:spPr>
        <p:txBody>
          <a:bodyPr/>
          <a:lstStyle/>
          <a:p>
            <a:r>
              <a:rPr lang="en-US"/>
              <a:t>I Love You, Lord, But ...</a:t>
            </a:r>
          </a:p>
        </p:txBody>
      </p:sp>
      <p:sp>
        <p:nvSpPr>
          <p:cNvPr id="2051" name="Rectangle 3"/>
          <p:cNvSpPr>
            <a:spLocks noGrp="1" noChangeArrowheads="1"/>
          </p:cNvSpPr>
          <p:nvPr>
            <p:ph type="subTitle" idx="1"/>
          </p:nvPr>
        </p:nvSpPr>
        <p:spPr>
          <a:xfrm>
            <a:off x="1905000" y="4267200"/>
            <a:ext cx="7035800" cy="1485900"/>
          </a:xfrm>
        </p:spPr>
        <p:txBody>
          <a:bodyPr/>
          <a:lstStyle/>
          <a:p>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6870700" cy="914400"/>
          </a:xfrm>
        </p:spPr>
        <p:txBody>
          <a:bodyPr/>
          <a:lstStyle/>
          <a:p>
            <a:r>
              <a:rPr lang="en-US"/>
              <a:t>Schedule</a:t>
            </a:r>
          </a:p>
        </p:txBody>
      </p:sp>
      <p:sp>
        <p:nvSpPr>
          <p:cNvPr id="56323" name="Rectangle 3"/>
          <p:cNvSpPr>
            <a:spLocks noGrp="1" noChangeArrowheads="1"/>
          </p:cNvSpPr>
          <p:nvPr>
            <p:ph type="body" idx="1"/>
          </p:nvPr>
        </p:nvSpPr>
        <p:spPr>
          <a:xfrm>
            <a:off x="1981200" y="1981200"/>
            <a:ext cx="6400800" cy="4343400"/>
          </a:xfrm>
        </p:spPr>
        <p:txBody>
          <a:bodyPr/>
          <a:lstStyle/>
          <a:p>
            <a:pPr>
              <a:lnSpc>
                <a:spcPct val="80000"/>
              </a:lnSpc>
            </a:pPr>
            <a:r>
              <a:rPr lang="en-US" sz="1800"/>
              <a:t>AS WE COME TOGETHER . . .</a:t>
            </a:r>
          </a:p>
          <a:p>
            <a:pPr>
              <a:lnSpc>
                <a:spcPct val="80000"/>
              </a:lnSpc>
            </a:pPr>
            <a:endParaRPr lang="en-US" sz="1800"/>
          </a:p>
          <a:p>
            <a:pPr>
              <a:lnSpc>
                <a:spcPct val="80000"/>
              </a:lnSpc>
            </a:pPr>
            <a:r>
              <a:rPr lang="en-US" sz="1800"/>
              <a:t>Let us:</a:t>
            </a:r>
          </a:p>
          <a:p>
            <a:pPr>
              <a:lnSpc>
                <a:spcPct val="80000"/>
              </a:lnSpc>
            </a:pPr>
            <a:r>
              <a:rPr lang="en-US" sz="1800"/>
              <a:t> 9:00 AM . . . . . . . . . . . . . . . .Greet One Another</a:t>
            </a:r>
          </a:p>
          <a:p>
            <a:pPr>
              <a:lnSpc>
                <a:spcPct val="80000"/>
              </a:lnSpc>
            </a:pPr>
            <a:r>
              <a:rPr lang="en-US" sz="1800"/>
              <a:t> 9:30 AM  . . . . . . . . . . . . . . . . .Share A Life Map</a:t>
            </a:r>
          </a:p>
          <a:p>
            <a:pPr>
              <a:lnSpc>
                <a:spcPct val="80000"/>
              </a:lnSpc>
            </a:pPr>
            <a:r>
              <a:rPr lang="en-US" sz="1800"/>
              <a:t>10:15 AM  . . . . . . . . . . . . . . . . . . .Group Sharing</a:t>
            </a:r>
          </a:p>
          <a:p>
            <a:pPr>
              <a:lnSpc>
                <a:spcPct val="80000"/>
              </a:lnSpc>
            </a:pPr>
            <a:r>
              <a:rPr lang="en-US" sz="1800"/>
              <a:t>10:45 AM . . . . . . . . . . . . . . . . . . . . . . . . Praying</a:t>
            </a:r>
          </a:p>
          <a:p>
            <a:pPr>
              <a:lnSpc>
                <a:spcPct val="80000"/>
              </a:lnSpc>
            </a:pPr>
            <a:r>
              <a:rPr lang="en-US" sz="1800"/>
              <a:t>11:00 AM . . . . . . . . . . . . . . Express Our Feelings</a:t>
            </a:r>
          </a:p>
          <a:p>
            <a:pPr>
              <a:lnSpc>
                <a:spcPct val="80000"/>
              </a:lnSpc>
            </a:pPr>
            <a:r>
              <a:rPr lang="en-US" sz="1800"/>
              <a:t>11:30 AM . . . . . . . . . . . . . . . . . . . . . . . . . .  Lunch</a:t>
            </a:r>
          </a:p>
          <a:p>
            <a:pPr>
              <a:lnSpc>
                <a:spcPct val="80000"/>
              </a:lnSpc>
            </a:pPr>
            <a:r>
              <a:rPr lang="en-US" sz="1800"/>
              <a:t>12:30 PM . . . . . . . . . . . Look at Our Glass Flask</a:t>
            </a:r>
          </a:p>
          <a:p>
            <a:pPr>
              <a:lnSpc>
                <a:spcPct val="80000"/>
              </a:lnSpc>
            </a:pPr>
            <a:r>
              <a:rPr lang="en-US" sz="1800"/>
              <a:t>  1:15 PM . . . . . . . . . . . . . . . . . . . . . . . . . . . Break </a:t>
            </a:r>
          </a:p>
          <a:p>
            <a:pPr>
              <a:lnSpc>
                <a:spcPct val="80000"/>
              </a:lnSpc>
            </a:pPr>
            <a:r>
              <a:rPr lang="en-US" sz="1800"/>
              <a:t>  1:30 PM . . . . .Walk with A Biblical Character</a:t>
            </a:r>
          </a:p>
          <a:p>
            <a:pPr>
              <a:lnSpc>
                <a:spcPct val="80000"/>
              </a:lnSpc>
            </a:pPr>
            <a:r>
              <a:rPr lang="en-US" sz="1800"/>
              <a:t>  2:00 PM . . . . . . . . . . . . . . . . . Take A Boat Ride</a:t>
            </a:r>
          </a:p>
          <a:p>
            <a:pPr>
              <a:lnSpc>
                <a:spcPct val="80000"/>
              </a:lnSpc>
            </a:pPr>
            <a:r>
              <a:rPr lang="en-US" sz="1800"/>
              <a:t>  2:20 PM . . . . . . . . . . . . . Share The Experience</a:t>
            </a:r>
          </a:p>
          <a:p>
            <a:pPr>
              <a:lnSpc>
                <a:spcPct val="80000"/>
              </a:lnSpc>
            </a:pPr>
            <a:r>
              <a:rPr lang="en-US" sz="1800"/>
              <a:t>  2:45 PM . . . . . . . . . . . . . . . . . . .Close in Prayer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838200"/>
            <a:ext cx="8229600" cy="868363"/>
          </a:xfrm>
        </p:spPr>
        <p:txBody>
          <a:bodyPr/>
          <a:lstStyle/>
          <a:p>
            <a:r>
              <a:rPr lang="en-US" sz="4000"/>
              <a:t>How to Walk with the Lord Jesus</a:t>
            </a:r>
          </a:p>
        </p:txBody>
      </p:sp>
      <p:sp>
        <p:nvSpPr>
          <p:cNvPr id="3075" name="Rectangle 3"/>
          <p:cNvSpPr>
            <a:spLocks noGrp="1" noChangeArrowheads="1"/>
          </p:cNvSpPr>
          <p:nvPr>
            <p:ph type="body" idx="1"/>
          </p:nvPr>
        </p:nvSpPr>
        <p:spPr>
          <a:xfrm>
            <a:off x="762000" y="2819400"/>
            <a:ext cx="8077200" cy="3657600"/>
          </a:xfrm>
        </p:spPr>
        <p:txBody>
          <a:bodyPr/>
          <a:lstStyle/>
          <a:p>
            <a:r>
              <a:rPr lang="en-US" sz="3600">
                <a:latin typeface="Times New Roman" pitchFamily="18" charset="0"/>
              </a:rPr>
              <a:t>The Gospel of Matthew gives us some insight in living the Christian life.  It is indeed a life set apart from the world, walking differently, thinking differently, experiencing life differently as we live in the world, but not be of the world.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914400"/>
            <a:ext cx="8229600" cy="762000"/>
          </a:xfrm>
        </p:spPr>
        <p:txBody>
          <a:bodyPr/>
          <a:lstStyle/>
          <a:p>
            <a:r>
              <a:rPr lang="en-US" sz="4000"/>
              <a:t>How to Walk with the Lord Jesus</a:t>
            </a:r>
          </a:p>
        </p:txBody>
      </p:sp>
      <p:sp>
        <p:nvSpPr>
          <p:cNvPr id="14339" name="Rectangle 3"/>
          <p:cNvSpPr>
            <a:spLocks noGrp="1" noChangeArrowheads="1"/>
          </p:cNvSpPr>
          <p:nvPr>
            <p:ph type="body" idx="1"/>
          </p:nvPr>
        </p:nvSpPr>
        <p:spPr>
          <a:xfrm>
            <a:off x="457200" y="2209800"/>
            <a:ext cx="8153400" cy="3733800"/>
          </a:xfrm>
        </p:spPr>
        <p:txBody>
          <a:bodyPr/>
          <a:lstStyle/>
          <a:p>
            <a:pPr>
              <a:lnSpc>
                <a:spcPct val="80000"/>
              </a:lnSpc>
            </a:pPr>
            <a:r>
              <a:rPr lang="en-US" sz="2100">
                <a:latin typeface="Times New Roman" pitchFamily="18" charset="0"/>
              </a:rPr>
              <a:t>Matthew 9 and 10 tells us how Jesus walked while with His disciples.  </a:t>
            </a:r>
          </a:p>
          <a:p>
            <a:pPr>
              <a:lnSpc>
                <a:spcPct val="80000"/>
              </a:lnSpc>
            </a:pPr>
            <a:r>
              <a:rPr lang="en-US" sz="2100">
                <a:latin typeface="Times New Roman" pitchFamily="18" charset="0"/>
              </a:rPr>
              <a:t>Matthew 9.9 says, “As Jesus was walking along . . .”   </a:t>
            </a:r>
          </a:p>
          <a:p>
            <a:pPr>
              <a:lnSpc>
                <a:spcPct val="80000"/>
              </a:lnSpc>
            </a:pPr>
            <a:r>
              <a:rPr lang="en-US" sz="2100">
                <a:latin typeface="Times New Roman" pitchFamily="18" charset="0"/>
              </a:rPr>
              <a:t>Matthew 9. 10 says, “as he sat at dinner . . .”  </a:t>
            </a:r>
          </a:p>
          <a:p>
            <a:pPr>
              <a:lnSpc>
                <a:spcPct val="80000"/>
              </a:lnSpc>
            </a:pPr>
            <a:r>
              <a:rPr lang="en-US" sz="2100">
                <a:latin typeface="Times New Roman" pitchFamily="18" charset="0"/>
              </a:rPr>
              <a:t>Matthew 9.12 says, “When he heard this . . .”  </a:t>
            </a:r>
          </a:p>
          <a:p>
            <a:pPr>
              <a:lnSpc>
                <a:spcPct val="80000"/>
              </a:lnSpc>
            </a:pPr>
            <a:r>
              <a:rPr lang="en-US" sz="2100">
                <a:latin typeface="Times New Roman" pitchFamily="18" charset="0"/>
              </a:rPr>
              <a:t>Matthew 9.18 says, “While he was saying these things . . .” </a:t>
            </a:r>
          </a:p>
          <a:p>
            <a:pPr>
              <a:lnSpc>
                <a:spcPct val="80000"/>
              </a:lnSpc>
            </a:pPr>
            <a:r>
              <a:rPr lang="en-US" sz="2100">
                <a:latin typeface="Times New Roman" pitchFamily="18" charset="0"/>
              </a:rPr>
              <a:t>Matthew 9.23 says, “When Jesus came to the leader’s house . . .”  Matthew 9.27 says,  “As Jesus went on from there . . .”   </a:t>
            </a:r>
          </a:p>
          <a:p>
            <a:pPr>
              <a:lnSpc>
                <a:spcPct val="80000"/>
              </a:lnSpc>
            </a:pPr>
            <a:r>
              <a:rPr lang="en-US" sz="2100">
                <a:latin typeface="Times New Roman" pitchFamily="18" charset="0"/>
              </a:rPr>
              <a:t>Matthew 9.30 says, “Then Jesus sternly ordered them . . .”  </a:t>
            </a:r>
          </a:p>
          <a:p>
            <a:pPr>
              <a:lnSpc>
                <a:spcPct val="80000"/>
              </a:lnSpc>
            </a:pPr>
            <a:r>
              <a:rPr lang="en-US" sz="2100">
                <a:latin typeface="Times New Roman" pitchFamily="18" charset="0"/>
              </a:rPr>
              <a:t>Matthew 9.35 says, “Then Jesus went about all the cities . . .”  Matthew 9.37 says, “Then he said to his disciples . . .”   </a:t>
            </a:r>
          </a:p>
          <a:p>
            <a:pPr>
              <a:lnSpc>
                <a:spcPct val="80000"/>
              </a:lnSpc>
            </a:pPr>
            <a:r>
              <a:rPr lang="en-US" sz="2100">
                <a:latin typeface="Times New Roman" pitchFamily="18" charset="0"/>
              </a:rPr>
              <a:t>Matthew 10.1 says, “Then Jesus summoned his twelve disciples . . .”</a:t>
            </a:r>
            <a:endParaRPr lang="en-US" sz="2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914400"/>
            <a:ext cx="8229600" cy="762000"/>
          </a:xfrm>
        </p:spPr>
        <p:txBody>
          <a:bodyPr/>
          <a:lstStyle/>
          <a:p>
            <a:r>
              <a:rPr lang="en-US" sz="4000"/>
              <a:t>How to Walk with the Lord Jesus</a:t>
            </a:r>
          </a:p>
        </p:txBody>
      </p:sp>
      <p:sp>
        <p:nvSpPr>
          <p:cNvPr id="15363" name="Rectangle 3"/>
          <p:cNvSpPr>
            <a:spLocks noGrp="1" noChangeArrowheads="1"/>
          </p:cNvSpPr>
          <p:nvPr>
            <p:ph type="body" idx="1"/>
          </p:nvPr>
        </p:nvSpPr>
        <p:spPr>
          <a:xfrm>
            <a:off x="685800" y="2566988"/>
            <a:ext cx="7696200" cy="2919412"/>
          </a:xfrm>
        </p:spPr>
        <p:txBody>
          <a:bodyPr/>
          <a:lstStyle/>
          <a:p>
            <a:r>
              <a:rPr lang="en-US">
                <a:latin typeface="Times New Roman" pitchFamily="18" charset="0"/>
              </a:rPr>
              <a:t>Listen carefully to Matthew 10.7:</a:t>
            </a:r>
          </a:p>
          <a:p>
            <a:r>
              <a:rPr lang="en-US">
                <a:latin typeface="Times New Roman" pitchFamily="18" charset="0"/>
              </a:rPr>
              <a:t> “As you go, proclaim the good news, </a:t>
            </a:r>
          </a:p>
          <a:p>
            <a:pPr>
              <a:buFontTx/>
              <a:buNone/>
            </a:pPr>
            <a:r>
              <a:rPr lang="en-US">
                <a:latin typeface="Times New Roman" pitchFamily="18" charset="0"/>
              </a:rPr>
              <a:t>	The kingdom of heaven has come near.  Cure the sick, raise the dead, cleanse the lepers, cast out demons. . . .”</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838200"/>
            <a:ext cx="8229600" cy="838200"/>
          </a:xfrm>
        </p:spPr>
        <p:txBody>
          <a:bodyPr/>
          <a:lstStyle/>
          <a:p>
            <a:r>
              <a:rPr lang="en-US" sz="4000"/>
              <a:t>How to Walk with the Lord Jesus</a:t>
            </a:r>
          </a:p>
        </p:txBody>
      </p:sp>
      <p:sp>
        <p:nvSpPr>
          <p:cNvPr id="16387" name="Rectangle 3"/>
          <p:cNvSpPr>
            <a:spLocks noGrp="1" noChangeArrowheads="1"/>
          </p:cNvSpPr>
          <p:nvPr>
            <p:ph type="body" idx="1"/>
          </p:nvPr>
        </p:nvSpPr>
        <p:spPr>
          <a:xfrm>
            <a:off x="685800" y="2998788"/>
            <a:ext cx="7696200" cy="2487612"/>
          </a:xfrm>
        </p:spPr>
        <p:txBody>
          <a:bodyPr/>
          <a:lstStyle/>
          <a:p>
            <a:r>
              <a:rPr lang="en-US">
                <a:latin typeface="Times New Roman" pitchFamily="18" charset="0"/>
              </a:rPr>
              <a:t>So, how do you live a Christian life?  Deuteronomy 6.4-9 says it well. </a:t>
            </a:r>
            <a:br>
              <a:rPr lang="en-US">
                <a:latin typeface="Times New Roman" pitchFamily="18" charset="0"/>
              </a:rPr>
            </a:b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3400" y="304800"/>
            <a:ext cx="8229600" cy="914400"/>
          </a:xfrm>
        </p:spPr>
        <p:txBody>
          <a:bodyPr/>
          <a:lstStyle/>
          <a:p>
            <a:r>
              <a:rPr lang="en-US" sz="4000"/>
              <a:t>How to Walk with the Lord Jesus</a:t>
            </a:r>
          </a:p>
        </p:txBody>
      </p:sp>
      <p:sp>
        <p:nvSpPr>
          <p:cNvPr id="17411" name="Rectangle 3"/>
          <p:cNvSpPr>
            <a:spLocks noGrp="1" noChangeArrowheads="1"/>
          </p:cNvSpPr>
          <p:nvPr>
            <p:ph type="body" idx="1"/>
          </p:nvPr>
        </p:nvSpPr>
        <p:spPr>
          <a:xfrm>
            <a:off x="533400" y="1524000"/>
            <a:ext cx="8229600" cy="4525963"/>
          </a:xfrm>
        </p:spPr>
        <p:txBody>
          <a:bodyPr/>
          <a:lstStyle/>
          <a:p>
            <a:pPr>
              <a:lnSpc>
                <a:spcPct val="90000"/>
              </a:lnSpc>
            </a:pPr>
            <a:r>
              <a:rPr lang="en-US" sz="2400">
                <a:latin typeface="Times New Roman" pitchFamily="18" charset="0"/>
              </a:rPr>
              <a:t>“Hear, O Israel: The Lord is our God, the Lord alone.  </a:t>
            </a:r>
          </a:p>
          <a:p>
            <a:pPr>
              <a:lnSpc>
                <a:spcPct val="90000"/>
              </a:lnSpc>
            </a:pPr>
            <a:r>
              <a:rPr lang="en-US" sz="2400">
                <a:latin typeface="Times New Roman" pitchFamily="18" charset="0"/>
              </a:rPr>
              <a:t>You shall love the Lord your God with all your heart, and with all your soul, and with all your might.  </a:t>
            </a:r>
          </a:p>
          <a:p>
            <a:pPr>
              <a:lnSpc>
                <a:spcPct val="90000"/>
              </a:lnSpc>
            </a:pPr>
            <a:r>
              <a:rPr lang="en-US" sz="2400">
                <a:latin typeface="Times New Roman" pitchFamily="18" charset="0"/>
              </a:rPr>
              <a:t>Keep these words that I am commanding you today in your heart.  </a:t>
            </a:r>
          </a:p>
          <a:p>
            <a:pPr>
              <a:lnSpc>
                <a:spcPct val="90000"/>
              </a:lnSpc>
            </a:pPr>
            <a:r>
              <a:rPr lang="en-US" sz="2400">
                <a:latin typeface="Times New Roman" pitchFamily="18" charset="0"/>
              </a:rPr>
              <a:t>Recite them to your children and talk about them when you are at home and when you are away, when you lie down and when you rise.  </a:t>
            </a:r>
          </a:p>
          <a:p>
            <a:pPr>
              <a:lnSpc>
                <a:spcPct val="90000"/>
              </a:lnSpc>
            </a:pPr>
            <a:r>
              <a:rPr lang="en-US" sz="2400">
                <a:latin typeface="Times New Roman" pitchFamily="18" charset="0"/>
              </a:rPr>
              <a:t>Bind them as a sign on your hand, fix them as an emblem on your forehead, </a:t>
            </a:r>
          </a:p>
          <a:p>
            <a:pPr>
              <a:lnSpc>
                <a:spcPct val="90000"/>
              </a:lnSpc>
            </a:pPr>
            <a:r>
              <a:rPr lang="en-US" sz="2400">
                <a:latin typeface="Times New Roman" pitchFamily="18" charset="0"/>
              </a:rPr>
              <a:t>and write them on the doorposts of your house and on your gates.”            </a:t>
            </a:r>
            <a:r>
              <a:rPr lang="en-US" sz="2000">
                <a:latin typeface="Times New Roman" pitchFamily="18" charset="0"/>
              </a:rPr>
              <a:t>Deuteronomy 6.4-9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838200"/>
            <a:ext cx="7793038" cy="838200"/>
          </a:xfrm>
        </p:spPr>
        <p:txBody>
          <a:bodyPr/>
          <a:lstStyle/>
          <a:p>
            <a:r>
              <a:rPr lang="en-US"/>
              <a:t>Praying with Pen</a:t>
            </a:r>
          </a:p>
        </p:txBody>
      </p:sp>
      <p:sp>
        <p:nvSpPr>
          <p:cNvPr id="4099" name="Rectangle 3"/>
          <p:cNvSpPr>
            <a:spLocks noGrp="1" noChangeArrowheads="1"/>
          </p:cNvSpPr>
          <p:nvPr>
            <p:ph type="body" idx="1"/>
          </p:nvPr>
        </p:nvSpPr>
        <p:spPr>
          <a:xfrm>
            <a:off x="1112838" y="3060700"/>
            <a:ext cx="7269162" cy="2425700"/>
          </a:xfrm>
        </p:spPr>
        <p:txBody>
          <a:bodyPr/>
          <a:lstStyle/>
          <a:p>
            <a:pPr>
              <a:buFontTx/>
              <a:buNone/>
            </a:pPr>
            <a:r>
              <a:rPr lang="en-US"/>
              <a:t>Here I am, Lord,</a:t>
            </a:r>
          </a:p>
          <a:p>
            <a:pPr>
              <a:buFontTx/>
              <a:buNone/>
            </a:pPr>
            <a:r>
              <a:rPr lang="en-US"/>
              <a:t>                </a:t>
            </a:r>
          </a:p>
          <a:p>
            <a:pPr>
              <a:buFontTx/>
              <a:buNone/>
            </a:pPr>
            <a:r>
              <a:rPr lang="en-US"/>
              <a:t>             What do you want of me?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62000" y="533400"/>
            <a:ext cx="7793038" cy="990600"/>
          </a:xfrm>
        </p:spPr>
        <p:txBody>
          <a:bodyPr/>
          <a:lstStyle/>
          <a:p>
            <a:r>
              <a:rPr lang="en-US"/>
              <a:t>The Commission is Given</a:t>
            </a:r>
          </a:p>
        </p:txBody>
      </p:sp>
      <p:sp>
        <p:nvSpPr>
          <p:cNvPr id="7171" name="Rectangle 3"/>
          <p:cNvSpPr>
            <a:spLocks noGrp="1" noChangeArrowheads="1"/>
          </p:cNvSpPr>
          <p:nvPr>
            <p:ph type="body" idx="1"/>
          </p:nvPr>
        </p:nvSpPr>
        <p:spPr>
          <a:xfrm>
            <a:off x="457200" y="1905000"/>
            <a:ext cx="8229600" cy="4038600"/>
          </a:xfrm>
        </p:spPr>
        <p:txBody>
          <a:bodyPr/>
          <a:lstStyle/>
          <a:p>
            <a:pPr>
              <a:lnSpc>
                <a:spcPct val="80000"/>
              </a:lnSpc>
              <a:buFontTx/>
              <a:buNone/>
            </a:pPr>
            <a:endParaRPr lang="en-US" sz="1600"/>
          </a:p>
          <a:p>
            <a:pPr>
              <a:lnSpc>
                <a:spcPct val="80000"/>
              </a:lnSpc>
            </a:pPr>
            <a:r>
              <a:rPr lang="en-US" sz="2200">
                <a:latin typeface="Times New Roman" pitchFamily="18" charset="0"/>
              </a:rPr>
              <a:t>Go in the Name of the Lord God this day, for you have been chosen, you have been called to go down to where the rubble is.</a:t>
            </a:r>
          </a:p>
          <a:p>
            <a:pPr>
              <a:lnSpc>
                <a:spcPct val="80000"/>
              </a:lnSpc>
            </a:pPr>
            <a:r>
              <a:rPr lang="en-US" sz="2200">
                <a:latin typeface="Times New Roman" pitchFamily="18" charset="0"/>
              </a:rPr>
              <a:t>When the Lord your God brings you to the Mountain top, when He refreshes you, when He lifts you to a higher plane, when He takes you unto Himself – into His bosom, it is then that you are crushed so that the fragrance of His love can be experienced as you go back down the mountain to where the rubble is.</a:t>
            </a:r>
          </a:p>
          <a:p>
            <a:pPr>
              <a:lnSpc>
                <a:spcPct val="80000"/>
              </a:lnSpc>
            </a:pPr>
            <a:r>
              <a:rPr lang="en-US" sz="2200">
                <a:latin typeface="Times New Roman" pitchFamily="18" charset="0"/>
              </a:rPr>
              <a:t>This is not a work that you can do of your own, but a work of His through you as the fragrance of His love draws others to you so that you may share the Good News of Jesus Christ, the Great Physician, who died for our sins that we may come to wholeness and holiness in Him and become a new creation in Christ Jesus.</a:t>
            </a:r>
            <a:r>
              <a:rPr lang="en-US" sz="2000">
                <a:latin typeface="Times New Roman" pitchFamily="18" charset="0"/>
              </a:rPr>
              <a:t>     </a:t>
            </a:r>
            <a:r>
              <a:rPr lang="en-US" sz="1000" i="1">
                <a:latin typeface="Times New Roman" pitchFamily="18" charset="0"/>
              </a:rPr>
              <a:t>The Reverend Dr. Carolyn Cole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838200"/>
            <a:ext cx="8305800" cy="1219200"/>
          </a:xfrm>
        </p:spPr>
        <p:txBody>
          <a:bodyPr/>
          <a:lstStyle/>
          <a:p>
            <a:r>
              <a:rPr lang="en-US" sz="4000"/>
              <a:t>Let Us Go Forth</a:t>
            </a:r>
            <a:br>
              <a:rPr lang="en-US" sz="4000"/>
            </a:br>
            <a:r>
              <a:rPr lang="en-US" sz="3400"/>
              <a:t>in the Name of the Lord Jesus Christ</a:t>
            </a:r>
          </a:p>
        </p:txBody>
      </p:sp>
      <p:sp>
        <p:nvSpPr>
          <p:cNvPr id="8195" name="Rectangle 3"/>
          <p:cNvSpPr>
            <a:spLocks noGrp="1" noChangeArrowheads="1"/>
          </p:cNvSpPr>
          <p:nvPr>
            <p:ph type="body" idx="1"/>
          </p:nvPr>
        </p:nvSpPr>
        <p:spPr>
          <a:xfrm>
            <a:off x="914400" y="3119438"/>
            <a:ext cx="7467600" cy="2366962"/>
          </a:xfrm>
        </p:spPr>
        <p:txBody>
          <a:bodyPr/>
          <a:lstStyle/>
          <a:p>
            <a:pPr>
              <a:lnSpc>
                <a:spcPct val="90000"/>
              </a:lnSpc>
              <a:buFontTx/>
              <a:buNone/>
            </a:pPr>
            <a:r>
              <a:rPr lang="en-US" sz="5400">
                <a:latin typeface="Times New Roman" pitchFamily="18" charset="0"/>
              </a:rPr>
              <a:t>To Serve		</a:t>
            </a:r>
          </a:p>
          <a:p>
            <a:pPr>
              <a:lnSpc>
                <a:spcPct val="90000"/>
              </a:lnSpc>
              <a:buFontTx/>
              <a:buNone/>
            </a:pPr>
            <a:r>
              <a:rPr lang="en-US" sz="5400">
                <a:latin typeface="Times New Roman" pitchFamily="18" charset="0"/>
              </a:rPr>
              <a:t>			To Love			</a:t>
            </a:r>
          </a:p>
          <a:p>
            <a:pPr>
              <a:lnSpc>
                <a:spcPct val="90000"/>
              </a:lnSpc>
              <a:buFontTx/>
              <a:buNone/>
            </a:pPr>
            <a:r>
              <a:rPr lang="en-US" sz="5400">
                <a:latin typeface="Times New Roman" pitchFamily="18" charset="0"/>
              </a:rPr>
              <a:t>					To Worship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WordArt 3"/>
          <p:cNvSpPr>
            <a:spLocks noChangeArrowheads="1" noChangeShapeType="1" noTextEdit="1"/>
          </p:cNvSpPr>
          <p:nvPr/>
        </p:nvSpPr>
        <p:spPr bwMode="auto">
          <a:xfrm>
            <a:off x="685800" y="2057400"/>
            <a:ext cx="7772400" cy="41148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a:gradFill rotWithShape="0">
                  <a:gsLst>
                    <a:gs pos="0">
                      <a:srgbClr val="FFE701"/>
                    </a:gs>
                    <a:gs pos="100000">
                      <a:srgbClr val="FE3E02"/>
                    </a:gs>
                  </a:gsLst>
                  <a:lin ang="5400000" scaled="1"/>
                </a:gradFill>
                <a:latin typeface="Impact"/>
              </a:rPr>
              <a:t>Feed my sheep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295400" y="1143000"/>
            <a:ext cx="7315200" cy="762000"/>
          </a:xfrm>
        </p:spPr>
        <p:txBody>
          <a:bodyPr/>
          <a:lstStyle/>
          <a:p>
            <a:r>
              <a:rPr lang="en-US">
                <a:latin typeface="Imprint MT Shadow" pitchFamily="82" charset="0"/>
              </a:rPr>
              <a:t>Passing the Torch</a:t>
            </a:r>
          </a:p>
        </p:txBody>
      </p:sp>
      <p:sp>
        <p:nvSpPr>
          <p:cNvPr id="51203" name="Rectangle 3"/>
          <p:cNvSpPr>
            <a:spLocks noGrp="1" noChangeArrowheads="1"/>
          </p:cNvSpPr>
          <p:nvPr>
            <p:ph type="body" idx="1"/>
          </p:nvPr>
        </p:nvSpPr>
        <p:spPr>
          <a:xfrm>
            <a:off x="685800" y="2743200"/>
            <a:ext cx="7624763" cy="2895600"/>
          </a:xfrm>
        </p:spPr>
        <p:txBody>
          <a:bodyPr/>
          <a:lstStyle/>
          <a:p>
            <a:pPr algn="ctr">
              <a:buFontTx/>
              <a:buNone/>
            </a:pPr>
            <a:r>
              <a:rPr lang="en-US" sz="4400" i="1" dirty="0" smtClean="0">
                <a:latin typeface="Times New Roman" pitchFamily="18" charset="0"/>
              </a:rPr>
              <a:t>Mighty in the Word of the Lord</a:t>
            </a:r>
            <a:endParaRPr lang="en-US" sz="4400" i="1" dirty="0">
              <a:latin typeface="Times New Roman" pitchFamily="18" charset="0"/>
            </a:endParaRPr>
          </a:p>
          <a:p>
            <a:pPr algn="ctr">
              <a:buFontTx/>
              <a:buNone/>
            </a:pPr>
            <a:endParaRPr lang="en-US" sz="1200" i="1" dirty="0">
              <a:latin typeface="Times New Roman" pitchFamily="18" charset="0"/>
            </a:endParaRPr>
          </a:p>
          <a:p>
            <a:pPr algn="ctr">
              <a:buFontTx/>
              <a:buNone/>
            </a:pPr>
            <a:r>
              <a:rPr lang="en-US" i="1" dirty="0">
                <a:latin typeface="Times New Roman" pitchFamily="18" charset="0"/>
              </a:rPr>
              <a:t>Spiritual </a:t>
            </a:r>
            <a:r>
              <a:rPr lang="en-US" i="1" dirty="0" smtClean="0">
                <a:latin typeface="Times New Roman" pitchFamily="18" charset="0"/>
              </a:rPr>
              <a:t>Direction</a:t>
            </a:r>
          </a:p>
          <a:p>
            <a:pPr algn="ctr">
              <a:buFontTx/>
              <a:buNone/>
            </a:pPr>
            <a:r>
              <a:rPr lang="en-US" i="1" dirty="0" smtClean="0">
                <a:latin typeface="Times New Roman" pitchFamily="18" charset="0"/>
              </a:rPr>
              <a:t>Retreats</a:t>
            </a:r>
          </a:p>
          <a:p>
            <a:pPr algn="ctr">
              <a:buFontTx/>
              <a:buNone/>
            </a:pPr>
            <a:r>
              <a:rPr lang="en-US" i="1" dirty="0" smtClean="0">
                <a:latin typeface="Times New Roman" pitchFamily="18" charset="0"/>
              </a:rPr>
              <a:t>Bible </a:t>
            </a:r>
            <a:r>
              <a:rPr lang="en-US" i="1" dirty="0">
                <a:latin typeface="Times New Roman" pitchFamily="18" charset="0"/>
              </a:rPr>
              <a:t>Teachings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295400" y="1143000"/>
            <a:ext cx="7315200" cy="762000"/>
          </a:xfrm>
        </p:spPr>
        <p:txBody>
          <a:bodyPr/>
          <a:lstStyle/>
          <a:p>
            <a:r>
              <a:rPr lang="en-US">
                <a:latin typeface="Imprint MT Shadow" pitchFamily="82" charset="0"/>
              </a:rPr>
              <a:t>Passing the Torch</a:t>
            </a:r>
          </a:p>
        </p:txBody>
      </p:sp>
      <p:sp>
        <p:nvSpPr>
          <p:cNvPr id="52227" name="Rectangle 3"/>
          <p:cNvSpPr>
            <a:spLocks noGrp="1" noChangeArrowheads="1"/>
          </p:cNvSpPr>
          <p:nvPr>
            <p:ph type="body" idx="1"/>
          </p:nvPr>
        </p:nvSpPr>
        <p:spPr>
          <a:xfrm>
            <a:off x="1219200" y="3048000"/>
            <a:ext cx="7467600" cy="3048000"/>
          </a:xfrm>
        </p:spPr>
        <p:txBody>
          <a:bodyPr/>
          <a:lstStyle/>
          <a:p>
            <a:pPr algn="ctr">
              <a:buFontTx/>
              <a:buNone/>
            </a:pPr>
            <a:r>
              <a:rPr lang="en-US" sz="4400" i="1" dirty="0" smtClean="0">
                <a:latin typeface="Times New Roman" pitchFamily="18" charset="0"/>
              </a:rPr>
              <a:t>Mighty in the Word of the Lord</a:t>
            </a:r>
            <a:endParaRPr lang="en-US" sz="4400" i="1" dirty="0">
              <a:latin typeface="Times New Roman" pitchFamily="18" charset="0"/>
            </a:endParaRPr>
          </a:p>
          <a:p>
            <a:pPr algn="ctr">
              <a:spcBef>
                <a:spcPts val="0"/>
              </a:spcBef>
              <a:buFontTx/>
              <a:buNone/>
            </a:pPr>
            <a:endParaRPr lang="en-US" sz="3600" i="1" dirty="0">
              <a:latin typeface="Times New Roman" pitchFamily="18" charset="0"/>
            </a:endParaRPr>
          </a:p>
          <a:p>
            <a:pPr algn="ctr">
              <a:buFontTx/>
              <a:buNone/>
            </a:pPr>
            <a:r>
              <a:rPr lang="en-US" sz="2400" i="1" dirty="0">
                <a:latin typeface="Times New Roman" pitchFamily="18" charset="0"/>
              </a:rPr>
              <a:t>with The </a:t>
            </a:r>
            <a:r>
              <a:rPr lang="en-US" sz="2400" i="1" dirty="0" smtClean="0">
                <a:latin typeface="Times New Roman" pitchFamily="18" charset="0"/>
              </a:rPr>
              <a:t>Rev. Mrs. </a:t>
            </a:r>
            <a:r>
              <a:rPr lang="en-US" sz="2400" i="1" dirty="0">
                <a:latin typeface="Times New Roman" pitchFamily="18" charset="0"/>
              </a:rPr>
              <a:t>Dr. Carolyn Cole</a:t>
            </a:r>
          </a:p>
          <a:p>
            <a:pPr algn="ctr">
              <a:buFontTx/>
              <a:buNone/>
            </a:pPr>
            <a:endParaRPr lang="en-US" sz="2400" i="1" dirty="0">
              <a:latin typeface="Times New Roman" pitchFamily="18" charset="0"/>
            </a:endParaRPr>
          </a:p>
          <a:p>
            <a:pPr algn="ctr">
              <a:buFontTx/>
              <a:buNone/>
            </a:pPr>
            <a:r>
              <a:rPr lang="en-US" sz="2400" i="1" dirty="0">
                <a:latin typeface="Times New Roman" pitchFamily="18" charset="0"/>
              </a:rPr>
              <a:t>Spiritual Director/Retreat Master/Bible Teacher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87413" y="617538"/>
            <a:ext cx="6884987" cy="1135062"/>
          </a:xfrm>
        </p:spPr>
        <p:txBody>
          <a:bodyPr/>
          <a:lstStyle/>
          <a:p>
            <a:r>
              <a:rPr lang="en-US"/>
              <a:t>I Love You, Lord, But .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19200" y="990600"/>
            <a:ext cx="6124575" cy="754063"/>
          </a:xfrm>
        </p:spPr>
        <p:txBody>
          <a:bodyPr/>
          <a:lstStyle/>
          <a:p>
            <a:r>
              <a:rPr lang="en-US" i="1">
                <a:latin typeface="Times New Roman" pitchFamily="18" charset="0"/>
              </a:rPr>
              <a:t>Credits</a:t>
            </a:r>
          </a:p>
        </p:txBody>
      </p:sp>
      <p:sp>
        <p:nvSpPr>
          <p:cNvPr id="34819" name="Rectangle 3"/>
          <p:cNvSpPr>
            <a:spLocks noGrp="1" noChangeArrowheads="1"/>
          </p:cNvSpPr>
          <p:nvPr>
            <p:ph type="body" idx="1"/>
          </p:nvPr>
        </p:nvSpPr>
        <p:spPr>
          <a:xfrm>
            <a:off x="685800" y="2743200"/>
            <a:ext cx="8458200" cy="3657600"/>
          </a:xfrm>
        </p:spPr>
        <p:txBody>
          <a:bodyPr/>
          <a:lstStyle/>
          <a:p>
            <a:pPr>
              <a:lnSpc>
                <a:spcPct val="125000"/>
              </a:lnSpc>
            </a:pPr>
            <a:r>
              <a:rPr lang="en-US" sz="2100" i="1" dirty="0" smtClean="0">
                <a:latin typeface="Times New Roman" pitchFamily="18" charset="0"/>
              </a:rPr>
              <a:t>Scriptures </a:t>
            </a:r>
            <a:r>
              <a:rPr lang="en-US" sz="2100" i="1" dirty="0">
                <a:latin typeface="Times New Roman" pitchFamily="18" charset="0"/>
              </a:rPr>
              <a:t>are from the KJV from E-Sword Electronic Bible</a:t>
            </a:r>
          </a:p>
          <a:p>
            <a:pPr>
              <a:lnSpc>
                <a:spcPct val="125000"/>
              </a:lnSpc>
            </a:pPr>
            <a:r>
              <a:rPr lang="en-US" sz="2100" i="1" dirty="0">
                <a:latin typeface="Times New Roman" pitchFamily="18" charset="0"/>
              </a:rPr>
              <a:t>Pictures are from Communication Resources, Inc. (Scripture Art)</a:t>
            </a:r>
          </a:p>
          <a:p>
            <a:pPr>
              <a:lnSpc>
                <a:spcPct val="125000"/>
              </a:lnSpc>
            </a:pPr>
            <a:r>
              <a:rPr lang="en-US" sz="2100" i="1" dirty="0">
                <a:latin typeface="Times New Roman" pitchFamily="18" charset="0"/>
              </a:rPr>
              <a:t>Written materials are those of The </a:t>
            </a:r>
            <a:r>
              <a:rPr lang="en-US" sz="2100" i="1" dirty="0" smtClean="0">
                <a:latin typeface="Times New Roman" pitchFamily="18" charset="0"/>
              </a:rPr>
              <a:t>Rev. Mrs. </a:t>
            </a:r>
            <a:r>
              <a:rPr lang="en-US" sz="2100" i="1" dirty="0">
                <a:latin typeface="Times New Roman" pitchFamily="18" charset="0"/>
              </a:rPr>
              <a:t>Dr. Carolyn Cole,</a:t>
            </a:r>
          </a:p>
          <a:p>
            <a:pPr lvl="1">
              <a:lnSpc>
                <a:spcPct val="125000"/>
              </a:lnSpc>
            </a:pPr>
            <a:r>
              <a:rPr lang="en-US" sz="2100" i="1" dirty="0">
                <a:latin typeface="Times New Roman" pitchFamily="18" charset="0"/>
              </a:rPr>
              <a:t>Retreat Master / Christian Spiritual Director / Bible Teacher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81063" y="835025"/>
            <a:ext cx="6448425" cy="917575"/>
          </a:xfrm>
        </p:spPr>
        <p:txBody>
          <a:bodyPr/>
          <a:lstStyle/>
          <a:p>
            <a:r>
              <a:rPr lang="en-US" sz="4000"/>
              <a:t>I Love You, Lord, But .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685800" y="2998788"/>
            <a:ext cx="7696200" cy="2487612"/>
          </a:xfrm>
        </p:spPr>
        <p:txBody>
          <a:bodyPr/>
          <a:lstStyle/>
          <a:p>
            <a:pPr algn="ctr">
              <a:buFontTx/>
              <a:buNone/>
            </a:pPr>
            <a:r>
              <a:rPr lang="en-US" dirty="0"/>
              <a:t>What do I do with my feelings?</a:t>
            </a:r>
          </a:p>
          <a:p>
            <a:pPr>
              <a:buFontTx/>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Grp="1" noChangeArrowheads="1"/>
          </p:cNvSpPr>
          <p:nvPr>
            <p:ph type="body" idx="1"/>
          </p:nvPr>
        </p:nvSpPr>
        <p:spPr>
          <a:xfrm>
            <a:off x="3276600" y="0"/>
            <a:ext cx="2590800" cy="6629400"/>
          </a:xfrm>
          <a:noFill/>
          <a:ln/>
        </p:spPr>
        <p:txBody>
          <a:bodyPr lIns="91429" tIns="45714" rIns="91429" bIns="45714"/>
          <a:lstStyle/>
          <a:p>
            <a:pPr algn="ctr">
              <a:lnSpc>
                <a:spcPct val="90000"/>
              </a:lnSpc>
              <a:spcBef>
                <a:spcPct val="0"/>
              </a:spcBef>
              <a:buFontTx/>
              <a:buNone/>
            </a:pPr>
            <a:r>
              <a:rPr lang="en-US" sz="2800" b="1" i="1">
                <a:latin typeface="Times New Roman" pitchFamily="18" charset="0"/>
              </a:rPr>
              <a:t>Love</a:t>
            </a:r>
          </a:p>
          <a:p>
            <a:pPr algn="ctr">
              <a:lnSpc>
                <a:spcPct val="90000"/>
              </a:lnSpc>
              <a:spcBef>
                <a:spcPct val="0"/>
              </a:spcBef>
              <a:buFontTx/>
              <a:buNone/>
            </a:pPr>
            <a:endParaRPr lang="en-US" sz="2800" i="1">
              <a:latin typeface="Times New Roman" pitchFamily="18" charset="0"/>
            </a:endParaRPr>
          </a:p>
          <a:p>
            <a:pPr algn="ctr">
              <a:lnSpc>
                <a:spcPct val="90000"/>
              </a:lnSpc>
              <a:spcBef>
                <a:spcPct val="0"/>
              </a:spcBef>
              <a:buFontTx/>
              <a:buNone/>
            </a:pPr>
            <a:r>
              <a:rPr lang="en-US" sz="2800" b="1" i="1">
                <a:latin typeface="Times New Roman" pitchFamily="18" charset="0"/>
              </a:rPr>
              <a:t>Joy</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Peace</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Long-Suffering</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Gentleness</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Goodness</a:t>
            </a:r>
          </a:p>
          <a:p>
            <a:pPr algn="ctr">
              <a:lnSpc>
                <a:spcPct val="90000"/>
              </a:lnSpc>
              <a:spcBef>
                <a:spcPct val="0"/>
              </a:spcBef>
              <a:buFontTx/>
              <a:buNone/>
            </a:pPr>
            <a:endParaRPr lang="en-US" sz="2800" i="1">
              <a:latin typeface="Times New Roman" pitchFamily="18" charset="0"/>
            </a:endParaRPr>
          </a:p>
          <a:p>
            <a:pPr algn="ctr">
              <a:lnSpc>
                <a:spcPct val="90000"/>
              </a:lnSpc>
              <a:spcBef>
                <a:spcPct val="0"/>
              </a:spcBef>
              <a:buFontTx/>
              <a:buNone/>
            </a:pPr>
            <a:r>
              <a:rPr lang="en-US" sz="2800" b="1" i="1">
                <a:latin typeface="Times New Roman" pitchFamily="18" charset="0"/>
              </a:rPr>
              <a:t>Faith</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Meekness</a:t>
            </a:r>
          </a:p>
          <a:p>
            <a:pPr algn="ctr">
              <a:lnSpc>
                <a:spcPct val="90000"/>
              </a:lnSpc>
              <a:spcBef>
                <a:spcPct val="0"/>
              </a:spcBef>
              <a:buFontTx/>
              <a:buNone/>
            </a:pPr>
            <a:endParaRPr lang="en-US" sz="2800" b="1" i="1">
              <a:latin typeface="Times New Roman" pitchFamily="18" charset="0"/>
            </a:endParaRPr>
          </a:p>
          <a:p>
            <a:pPr algn="ctr">
              <a:lnSpc>
                <a:spcPct val="90000"/>
              </a:lnSpc>
              <a:spcBef>
                <a:spcPct val="0"/>
              </a:spcBef>
              <a:buFontTx/>
              <a:buNone/>
            </a:pPr>
            <a:r>
              <a:rPr lang="en-US" sz="2800" b="1" i="1">
                <a:latin typeface="Times New Roman" pitchFamily="18" charset="0"/>
              </a:rPr>
              <a:t>Temperance</a:t>
            </a:r>
            <a:endParaRPr lang="en-US" sz="2800" i="1">
              <a:latin typeface="Times New Roman" pitchFamily="18" charset="0"/>
            </a:endParaRPr>
          </a:p>
        </p:txBody>
      </p:sp>
      <p:sp>
        <p:nvSpPr>
          <p:cNvPr id="50179" name="Text Box 3"/>
          <p:cNvSpPr txBox="1">
            <a:spLocks noChangeArrowheads="1"/>
          </p:cNvSpPr>
          <p:nvPr/>
        </p:nvSpPr>
        <p:spPr bwMode="auto">
          <a:xfrm>
            <a:off x="2563813" y="2084388"/>
            <a:ext cx="2171700" cy="574675"/>
          </a:xfrm>
          <a:prstGeom prst="rect">
            <a:avLst/>
          </a:prstGeom>
          <a:noFill/>
          <a:ln w="9525">
            <a:noFill/>
            <a:miter lim="800000"/>
            <a:headEnd/>
            <a:tailEnd/>
          </a:ln>
        </p:spPr>
        <p:txBody>
          <a:bodyPr lIns="101870" tIns="50935" rIns="101870" bIns="50935"/>
          <a:lstStyle/>
          <a:p>
            <a:r>
              <a:rPr lang="en-US" sz="3100">
                <a:solidFill>
                  <a:srgbClr val="00CCFF"/>
                </a:solidFill>
                <a:latin typeface="Rockwell Extra Bold" pitchFamily="18" charset="0"/>
              </a:rPr>
              <a:t>Sorrow</a:t>
            </a:r>
            <a:endParaRPr lang="en-US"/>
          </a:p>
        </p:txBody>
      </p:sp>
      <p:sp>
        <p:nvSpPr>
          <p:cNvPr id="50180" name="WordArt 4"/>
          <p:cNvSpPr>
            <a:spLocks noChangeArrowheads="1" noChangeShapeType="1" noTextEdit="1"/>
          </p:cNvSpPr>
          <p:nvPr/>
        </p:nvSpPr>
        <p:spPr bwMode="auto">
          <a:xfrm rot="-263741">
            <a:off x="3394075" y="739775"/>
            <a:ext cx="1673225" cy="504825"/>
          </a:xfrm>
          <a:prstGeom prst="rect">
            <a:avLst/>
          </a:prstGeom>
        </p:spPr>
        <p:txBody>
          <a:bodyPr wrap="none" fromWordArt="1">
            <a:prstTxWarp prst="textCascadeUp">
              <a:avLst>
                <a:gd name="adj" fmla="val 59838"/>
              </a:avLst>
            </a:prstTxWarp>
          </a:bodyPr>
          <a:lstStyle/>
          <a:p>
            <a:pPr algn="ctr"/>
            <a:r>
              <a:rPr lang="en-US" sz="3600" kern="10">
                <a:ln w="9525">
                  <a:noFill/>
                  <a:round/>
                  <a:headEnd/>
                  <a:tailEnd/>
                </a:ln>
                <a:solidFill>
                  <a:srgbClr val="CC99FF"/>
                </a:solidFill>
                <a:latin typeface="Arial Black"/>
              </a:rPr>
              <a:t>fearful</a:t>
            </a:r>
          </a:p>
        </p:txBody>
      </p:sp>
      <p:sp>
        <p:nvSpPr>
          <p:cNvPr id="50181" name="Rectangle 5"/>
          <p:cNvSpPr>
            <a:spLocks noChangeArrowheads="1"/>
          </p:cNvSpPr>
          <p:nvPr/>
        </p:nvSpPr>
        <p:spPr bwMode="auto">
          <a:xfrm>
            <a:off x="4364038" y="1546225"/>
            <a:ext cx="1776412" cy="574675"/>
          </a:xfrm>
          <a:prstGeom prst="rect">
            <a:avLst/>
          </a:prstGeom>
          <a:noFill/>
          <a:ln w="9525">
            <a:noFill/>
            <a:miter lim="800000"/>
            <a:headEnd/>
            <a:tailEnd/>
          </a:ln>
        </p:spPr>
        <p:txBody>
          <a:bodyPr lIns="101870" tIns="50935" rIns="101870" bIns="50935"/>
          <a:lstStyle/>
          <a:p>
            <a:r>
              <a:rPr lang="en-US" sz="3100" b="1">
                <a:solidFill>
                  <a:srgbClr val="CC0000"/>
                </a:solidFill>
                <a:latin typeface="Mercurius Script MT Bold" charset="0"/>
              </a:rPr>
              <a:t>ANGRY</a:t>
            </a:r>
            <a:endParaRPr lang="en-US"/>
          </a:p>
        </p:txBody>
      </p:sp>
      <p:sp>
        <p:nvSpPr>
          <p:cNvPr id="50182" name="Text Box 6"/>
          <p:cNvSpPr txBox="1">
            <a:spLocks noChangeArrowheads="1"/>
          </p:cNvSpPr>
          <p:nvPr/>
        </p:nvSpPr>
        <p:spPr bwMode="auto">
          <a:xfrm>
            <a:off x="1939925" y="1344613"/>
            <a:ext cx="1981200" cy="673100"/>
          </a:xfrm>
          <a:prstGeom prst="rect">
            <a:avLst/>
          </a:prstGeom>
          <a:noFill/>
          <a:ln w="9525">
            <a:noFill/>
            <a:miter lim="800000"/>
            <a:headEnd/>
            <a:tailEnd/>
          </a:ln>
        </p:spPr>
        <p:txBody>
          <a:bodyPr lIns="101870" tIns="50935" rIns="101870" bIns="50935"/>
          <a:lstStyle/>
          <a:p>
            <a:r>
              <a:rPr lang="en-US" sz="3600" b="1">
                <a:solidFill>
                  <a:srgbClr val="000000"/>
                </a:solidFill>
                <a:latin typeface="Palatino" charset="0"/>
              </a:rPr>
              <a:t>St. Paul</a:t>
            </a:r>
            <a:endParaRPr lang="en-US" sz="3600"/>
          </a:p>
        </p:txBody>
      </p:sp>
      <p:sp>
        <p:nvSpPr>
          <p:cNvPr id="50183" name="Text Box 7"/>
          <p:cNvSpPr txBox="1">
            <a:spLocks noChangeArrowheads="1"/>
          </p:cNvSpPr>
          <p:nvPr/>
        </p:nvSpPr>
        <p:spPr bwMode="auto">
          <a:xfrm>
            <a:off x="4849813" y="1008063"/>
            <a:ext cx="1600200" cy="342900"/>
          </a:xfrm>
          <a:prstGeom prst="rect">
            <a:avLst/>
          </a:prstGeom>
          <a:noFill/>
          <a:ln w="9525">
            <a:noFill/>
            <a:miter lim="800000"/>
            <a:headEnd/>
            <a:tailEnd/>
          </a:ln>
        </p:spPr>
        <p:txBody>
          <a:bodyPr lIns="101870" tIns="50935" rIns="101870" bIns="50935"/>
          <a:lstStyle/>
          <a:p>
            <a:r>
              <a:rPr lang="en-US" sz="1400">
                <a:solidFill>
                  <a:srgbClr val="000000"/>
                </a:solidFill>
                <a:latin typeface="Rockwell Extra Bold" pitchFamily="18" charset="0"/>
              </a:rPr>
              <a:t>King David</a:t>
            </a:r>
            <a:endParaRPr lang="en-US"/>
          </a:p>
        </p:txBody>
      </p:sp>
      <p:sp>
        <p:nvSpPr>
          <p:cNvPr id="50184" name="Text Box 8"/>
          <p:cNvSpPr txBox="1">
            <a:spLocks noChangeArrowheads="1"/>
          </p:cNvSpPr>
          <p:nvPr/>
        </p:nvSpPr>
        <p:spPr bwMode="auto">
          <a:xfrm>
            <a:off x="4876800" y="2743200"/>
            <a:ext cx="2535238" cy="550863"/>
          </a:xfrm>
          <a:prstGeom prst="rect">
            <a:avLst/>
          </a:prstGeom>
          <a:noFill/>
          <a:ln w="9525">
            <a:noFill/>
            <a:miter lim="800000"/>
            <a:headEnd/>
            <a:tailEnd/>
          </a:ln>
        </p:spPr>
        <p:txBody>
          <a:bodyPr lIns="101870" tIns="50935" rIns="101870" bIns="50935"/>
          <a:lstStyle/>
          <a:p>
            <a:r>
              <a:rPr lang="en-US" sz="2700" b="1">
                <a:solidFill>
                  <a:srgbClr val="000000"/>
                </a:solidFill>
                <a:latin typeface="Chicago" charset="0"/>
              </a:rPr>
              <a:t>discouraged</a:t>
            </a:r>
            <a:endParaRPr lang="en-US"/>
          </a:p>
        </p:txBody>
      </p:sp>
      <p:sp>
        <p:nvSpPr>
          <p:cNvPr id="50185" name="Text Box 9"/>
          <p:cNvSpPr txBox="1">
            <a:spLocks noChangeArrowheads="1"/>
          </p:cNvSpPr>
          <p:nvPr/>
        </p:nvSpPr>
        <p:spPr bwMode="auto">
          <a:xfrm>
            <a:off x="2355850" y="2755900"/>
            <a:ext cx="2128838" cy="344488"/>
          </a:xfrm>
          <a:prstGeom prst="rect">
            <a:avLst/>
          </a:prstGeom>
          <a:noFill/>
          <a:ln w="9525">
            <a:noFill/>
            <a:miter lim="800000"/>
            <a:headEnd/>
            <a:tailEnd/>
          </a:ln>
        </p:spPr>
        <p:txBody>
          <a:bodyPr lIns="101870" tIns="50935" rIns="101870" bIns="50935"/>
          <a:lstStyle/>
          <a:p>
            <a:r>
              <a:rPr lang="en-US" sz="1600" b="1">
                <a:solidFill>
                  <a:srgbClr val="000000"/>
                </a:solidFill>
                <a:latin typeface="Stonehenge" charset="0"/>
              </a:rPr>
              <a:t>John the Baptizer</a:t>
            </a:r>
            <a:endParaRPr lang="en-US"/>
          </a:p>
        </p:txBody>
      </p:sp>
      <p:sp>
        <p:nvSpPr>
          <p:cNvPr id="50186" name="Text Box 10"/>
          <p:cNvSpPr txBox="1">
            <a:spLocks noChangeArrowheads="1"/>
          </p:cNvSpPr>
          <p:nvPr/>
        </p:nvSpPr>
        <p:spPr bwMode="auto">
          <a:xfrm>
            <a:off x="2909888" y="1681163"/>
            <a:ext cx="2073275" cy="574675"/>
          </a:xfrm>
          <a:prstGeom prst="rect">
            <a:avLst/>
          </a:prstGeom>
          <a:noFill/>
          <a:ln w="9525">
            <a:noFill/>
            <a:miter lim="800000"/>
            <a:headEnd/>
            <a:tailEnd/>
          </a:ln>
        </p:spPr>
        <p:txBody>
          <a:bodyPr lIns="101870" tIns="50935" rIns="101870" bIns="50935"/>
          <a:lstStyle/>
          <a:p>
            <a:r>
              <a:rPr lang="en-US" sz="3100" b="1">
                <a:solidFill>
                  <a:srgbClr val="FF9801"/>
                </a:solidFill>
                <a:latin typeface="Century Schoolbook" pitchFamily="18" charset="0"/>
              </a:rPr>
              <a:t>Helpless</a:t>
            </a:r>
            <a:endParaRPr lang="en-US"/>
          </a:p>
        </p:txBody>
      </p:sp>
      <p:sp>
        <p:nvSpPr>
          <p:cNvPr id="50187" name="WordArt 11"/>
          <p:cNvSpPr>
            <a:spLocks noChangeArrowheads="1" noChangeShapeType="1" noTextEdit="1"/>
          </p:cNvSpPr>
          <p:nvPr/>
        </p:nvSpPr>
        <p:spPr bwMode="auto">
          <a:xfrm>
            <a:off x="5029200" y="3581400"/>
            <a:ext cx="1828800" cy="430213"/>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CC0099"/>
                </a:solidFill>
                <a:effectLst>
                  <a:outerShdw dist="45791" dir="2021404" algn="ctr" rotWithShape="0">
                    <a:srgbClr val="9999FF"/>
                  </a:outerShdw>
                </a:effectLst>
                <a:latin typeface="Percival"/>
              </a:rPr>
              <a:t>Abused</a:t>
            </a:r>
          </a:p>
        </p:txBody>
      </p:sp>
      <p:sp>
        <p:nvSpPr>
          <p:cNvPr id="50188" name="Text Box 12"/>
          <p:cNvSpPr txBox="1">
            <a:spLocks noChangeArrowheads="1"/>
          </p:cNvSpPr>
          <p:nvPr/>
        </p:nvSpPr>
        <p:spPr bwMode="auto">
          <a:xfrm>
            <a:off x="4641850" y="2219325"/>
            <a:ext cx="2181225" cy="711200"/>
          </a:xfrm>
          <a:prstGeom prst="rect">
            <a:avLst/>
          </a:prstGeom>
          <a:noFill/>
          <a:ln w="9525">
            <a:noFill/>
            <a:miter lim="800000"/>
            <a:headEnd/>
            <a:tailEnd/>
          </a:ln>
        </p:spPr>
        <p:txBody>
          <a:bodyPr lIns="101870" tIns="50935" rIns="101870" bIns="50935"/>
          <a:lstStyle/>
          <a:p>
            <a:r>
              <a:rPr lang="en-US" sz="4000">
                <a:solidFill>
                  <a:srgbClr val="00CC66"/>
                </a:solidFill>
              </a:rPr>
              <a:t>useless</a:t>
            </a:r>
            <a:endParaRPr lang="en-US"/>
          </a:p>
        </p:txBody>
      </p:sp>
      <p:sp>
        <p:nvSpPr>
          <p:cNvPr id="50189" name="Text Box 13"/>
          <p:cNvSpPr txBox="1">
            <a:spLocks noChangeArrowheads="1"/>
          </p:cNvSpPr>
          <p:nvPr/>
        </p:nvSpPr>
        <p:spPr bwMode="auto">
          <a:xfrm>
            <a:off x="3671888" y="3765550"/>
            <a:ext cx="914400" cy="457200"/>
          </a:xfrm>
          <a:prstGeom prst="rect">
            <a:avLst/>
          </a:prstGeom>
          <a:noFill/>
          <a:ln w="9525">
            <a:noFill/>
            <a:miter lim="800000"/>
            <a:headEnd/>
            <a:tailEnd/>
          </a:ln>
        </p:spPr>
        <p:txBody>
          <a:bodyPr lIns="101870" tIns="50935" rIns="101870" bIns="50935"/>
          <a:lstStyle/>
          <a:p>
            <a:r>
              <a:rPr lang="en-US" sz="2000">
                <a:solidFill>
                  <a:srgbClr val="000000"/>
                </a:solidFill>
                <a:latin typeface="Flexure" charset="0"/>
              </a:rPr>
              <a:t>Mary</a:t>
            </a:r>
            <a:endParaRPr lang="en-US"/>
          </a:p>
        </p:txBody>
      </p:sp>
      <p:sp>
        <p:nvSpPr>
          <p:cNvPr id="50190" name="WordArt 14"/>
          <p:cNvSpPr>
            <a:spLocks noChangeArrowheads="1" noChangeShapeType="1" noTextEdit="1"/>
          </p:cNvSpPr>
          <p:nvPr/>
        </p:nvSpPr>
        <p:spPr bwMode="auto">
          <a:xfrm>
            <a:off x="5334000" y="4114800"/>
            <a:ext cx="1263650" cy="293688"/>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roadview"/>
              </a:rPr>
              <a:t>USED</a:t>
            </a:r>
          </a:p>
        </p:txBody>
      </p:sp>
      <p:sp>
        <p:nvSpPr>
          <p:cNvPr id="50191" name="Text Box 15"/>
          <p:cNvSpPr txBox="1">
            <a:spLocks noChangeArrowheads="1"/>
          </p:cNvSpPr>
          <p:nvPr/>
        </p:nvSpPr>
        <p:spPr bwMode="auto">
          <a:xfrm>
            <a:off x="2632075" y="4102100"/>
            <a:ext cx="1928813" cy="573088"/>
          </a:xfrm>
          <a:prstGeom prst="rect">
            <a:avLst/>
          </a:prstGeom>
          <a:noFill/>
          <a:ln w="9525">
            <a:noFill/>
            <a:miter lim="800000"/>
            <a:headEnd/>
            <a:tailEnd/>
          </a:ln>
        </p:spPr>
        <p:txBody>
          <a:bodyPr lIns="101870" tIns="50935" rIns="101870" bIns="50935"/>
          <a:lstStyle/>
          <a:p>
            <a:r>
              <a:rPr lang="en-US" sz="3100">
                <a:solidFill>
                  <a:srgbClr val="009999"/>
                </a:solidFill>
                <a:latin typeface="Wide Latin" pitchFamily="18" charset="0"/>
              </a:rPr>
              <a:t>Lost</a:t>
            </a:r>
            <a:endParaRPr lang="en-US"/>
          </a:p>
        </p:txBody>
      </p:sp>
      <p:sp>
        <p:nvSpPr>
          <p:cNvPr id="50192" name="Text Box 16"/>
          <p:cNvSpPr txBox="1">
            <a:spLocks noChangeArrowheads="1"/>
          </p:cNvSpPr>
          <p:nvPr/>
        </p:nvSpPr>
        <p:spPr bwMode="auto">
          <a:xfrm>
            <a:off x="1316038" y="5580063"/>
            <a:ext cx="4059237" cy="652462"/>
          </a:xfrm>
          <a:prstGeom prst="rect">
            <a:avLst/>
          </a:prstGeom>
          <a:noFill/>
          <a:ln w="9525">
            <a:noFill/>
            <a:miter lim="800000"/>
            <a:headEnd/>
            <a:tailEnd/>
          </a:ln>
        </p:spPr>
        <p:txBody>
          <a:bodyPr lIns="101870" tIns="50935" rIns="101870" bIns="50935"/>
          <a:lstStyle/>
          <a:p>
            <a:r>
              <a:rPr lang="en-US" sz="2800" b="1">
                <a:solidFill>
                  <a:srgbClr val="000000"/>
                </a:solidFill>
                <a:latin typeface="Helvetica-Narrow" charset="0"/>
              </a:rPr>
              <a:t>The People of the Way</a:t>
            </a:r>
            <a:endParaRPr lang="en-US"/>
          </a:p>
        </p:txBody>
      </p:sp>
      <p:sp>
        <p:nvSpPr>
          <p:cNvPr id="50193" name="Text Box 17"/>
          <p:cNvSpPr txBox="1">
            <a:spLocks noChangeArrowheads="1"/>
          </p:cNvSpPr>
          <p:nvPr/>
        </p:nvSpPr>
        <p:spPr bwMode="auto">
          <a:xfrm>
            <a:off x="1939925" y="3160713"/>
            <a:ext cx="2513013" cy="712787"/>
          </a:xfrm>
          <a:prstGeom prst="rect">
            <a:avLst/>
          </a:prstGeom>
          <a:noFill/>
          <a:ln w="9525">
            <a:noFill/>
            <a:miter lim="800000"/>
            <a:headEnd/>
            <a:tailEnd/>
          </a:ln>
        </p:spPr>
        <p:txBody>
          <a:bodyPr lIns="101870" tIns="50935" rIns="101870" bIns="50935"/>
          <a:lstStyle/>
          <a:p>
            <a:r>
              <a:rPr lang="en-US" sz="4900" b="1">
                <a:solidFill>
                  <a:srgbClr val="000000"/>
                </a:solidFill>
                <a:latin typeface="Baskerville Old Face" pitchFamily="18" charset="0"/>
              </a:rPr>
              <a:t>Jeremiah</a:t>
            </a:r>
            <a:endParaRPr lang="en-US"/>
          </a:p>
        </p:txBody>
      </p:sp>
      <p:sp>
        <p:nvSpPr>
          <p:cNvPr id="50194" name="WordArt 18"/>
          <p:cNvSpPr>
            <a:spLocks noChangeArrowheads="1" noChangeShapeType="1" noTextEdit="1"/>
          </p:cNvSpPr>
          <p:nvPr/>
        </p:nvSpPr>
        <p:spPr bwMode="auto">
          <a:xfrm>
            <a:off x="4572000" y="4840288"/>
            <a:ext cx="1898650" cy="912812"/>
          </a:xfrm>
          <a:prstGeom prst="rect">
            <a:avLst/>
          </a:prstGeom>
        </p:spPr>
        <p:txBody>
          <a:bodyPr wrap="none" fromWordArt="1">
            <a:prstTxWarp prst="textSlantDown">
              <a:avLst>
                <a:gd name="adj" fmla="val 48597"/>
              </a:avLst>
            </a:prstTxWarp>
          </a:bodyPr>
          <a:lstStyle/>
          <a:p>
            <a:pPr algn="ctr"/>
            <a:r>
              <a:rPr lang="en-US" sz="3600" kern="10">
                <a:ln w="9525">
                  <a:solidFill>
                    <a:srgbClr val="808000"/>
                  </a:solidFill>
                  <a:round/>
                  <a:headEnd/>
                  <a:tailEnd/>
                </a:ln>
                <a:solidFill>
                  <a:srgbClr val="CCFFFF">
                    <a:alpha val="50000"/>
                  </a:srgbClr>
                </a:solidFill>
                <a:latin typeface="Beach Extended"/>
              </a:rPr>
              <a:t>Rejected</a:t>
            </a:r>
          </a:p>
        </p:txBody>
      </p:sp>
      <p:sp>
        <p:nvSpPr>
          <p:cNvPr id="50195" name="Text Box 19"/>
          <p:cNvSpPr txBox="1">
            <a:spLocks noChangeArrowheads="1"/>
          </p:cNvSpPr>
          <p:nvPr/>
        </p:nvSpPr>
        <p:spPr bwMode="auto">
          <a:xfrm rot="793141">
            <a:off x="1981200" y="5105400"/>
            <a:ext cx="2971800" cy="574675"/>
          </a:xfrm>
          <a:prstGeom prst="rect">
            <a:avLst/>
          </a:prstGeom>
          <a:noFill/>
          <a:ln w="9525">
            <a:noFill/>
            <a:miter lim="800000"/>
            <a:headEnd/>
            <a:tailEnd/>
          </a:ln>
        </p:spPr>
        <p:txBody>
          <a:bodyPr lIns="101870" tIns="50935" rIns="101870" bIns="50935"/>
          <a:lstStyle/>
          <a:p>
            <a:r>
              <a:rPr lang="en-US" sz="3100">
                <a:solidFill>
                  <a:srgbClr val="0066CC"/>
                </a:solidFill>
                <a:latin typeface="Arial Black" pitchFamily="34" charset="0"/>
              </a:rPr>
              <a:t>Depressed</a:t>
            </a:r>
            <a:endParaRPr lang="en-US"/>
          </a:p>
        </p:txBody>
      </p:sp>
      <p:sp>
        <p:nvSpPr>
          <p:cNvPr id="50196" name="Text Box 20"/>
          <p:cNvSpPr txBox="1">
            <a:spLocks noChangeArrowheads="1"/>
          </p:cNvSpPr>
          <p:nvPr/>
        </p:nvSpPr>
        <p:spPr bwMode="auto">
          <a:xfrm>
            <a:off x="3325813" y="4370388"/>
            <a:ext cx="1231900" cy="806450"/>
          </a:xfrm>
          <a:prstGeom prst="rect">
            <a:avLst/>
          </a:prstGeom>
          <a:noFill/>
          <a:ln w="9525">
            <a:noFill/>
            <a:miter lim="800000"/>
            <a:headEnd/>
            <a:tailEnd/>
          </a:ln>
        </p:spPr>
        <p:txBody>
          <a:bodyPr lIns="101870" tIns="50935" rIns="101870" bIns="50935"/>
          <a:lstStyle/>
          <a:p>
            <a:r>
              <a:rPr lang="en-US" sz="6000">
                <a:solidFill>
                  <a:srgbClr val="000000"/>
                </a:solidFill>
                <a:latin typeface="Gloucester MT Extra Condensed" pitchFamily="18" charset="0"/>
              </a:rPr>
              <a:t>Job</a:t>
            </a:r>
            <a:endParaRPr lang="en-US"/>
          </a:p>
        </p:txBody>
      </p:sp>
      <p:sp>
        <p:nvSpPr>
          <p:cNvPr id="50197" name="WordArt 21"/>
          <p:cNvSpPr>
            <a:spLocks noChangeArrowheads="1" noChangeShapeType="1" noTextEdit="1"/>
          </p:cNvSpPr>
          <p:nvPr/>
        </p:nvSpPr>
        <p:spPr bwMode="auto">
          <a:xfrm>
            <a:off x="5334000" y="4437063"/>
            <a:ext cx="1731963" cy="798512"/>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0">
                  <a:gsLst>
                    <a:gs pos="0">
                      <a:srgbClr val="FFE701"/>
                    </a:gs>
                    <a:gs pos="100000">
                      <a:srgbClr val="FE3E02"/>
                    </a:gs>
                  </a:gsLst>
                  <a:lin ang="5400000" scaled="1"/>
                </a:gradFill>
                <a:latin typeface="Lucida Calligraphy"/>
              </a:rPr>
              <a:t>Miriam</a:t>
            </a:r>
          </a:p>
        </p:txBody>
      </p:sp>
    </p:spTree>
  </p:cSld>
  <p:clrMapOvr>
    <a:masterClrMapping/>
  </p:clrMapOvr>
  <p:transition advTm="1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ITCHER"/>
          <p:cNvPicPr>
            <a:picLocks noGrp="1" noChangeAspect="1" noChangeArrowheads="1"/>
          </p:cNvPicPr>
          <p:nvPr>
            <p:ph idx="1"/>
          </p:nvPr>
        </p:nvPicPr>
        <p:blipFill>
          <a:blip r:embed="rId2"/>
          <a:srcRect/>
          <a:stretch>
            <a:fillRect/>
          </a:stretch>
        </p:blipFill>
        <p:spPr>
          <a:xfrm>
            <a:off x="2514600" y="304800"/>
            <a:ext cx="4044950" cy="6096000"/>
          </a:xfrm>
          <a:noFill/>
          <a:ln/>
        </p:spPr>
      </p:pic>
      <p:sp>
        <p:nvSpPr>
          <p:cNvPr id="5127" name="Rectangle 7"/>
          <p:cNvSpPr>
            <a:spLocks noChangeArrowheads="1"/>
          </p:cNvSpPr>
          <p:nvPr/>
        </p:nvSpPr>
        <p:spPr bwMode="auto">
          <a:xfrm>
            <a:off x="6324600" y="5943600"/>
            <a:ext cx="2633663" cy="244475"/>
          </a:xfrm>
          <a:prstGeom prst="rect">
            <a:avLst/>
          </a:prstGeom>
          <a:noFill/>
          <a:ln w="9525">
            <a:noFill/>
            <a:miter lim="800000"/>
            <a:headEnd/>
            <a:tailEnd/>
          </a:ln>
          <a:effectLst/>
        </p:spPr>
        <p:txBody>
          <a:bodyPr wrap="none">
            <a:spAutoFit/>
          </a:bodyPr>
          <a:lstStyle/>
          <a:p>
            <a:r>
              <a:rPr lang="en-US" sz="1000">
                <a:solidFill>
                  <a:schemeClr val="tx2"/>
                </a:solidFill>
                <a:latin typeface="Times New Roman" pitchFamily="18" charset="0"/>
              </a:rPr>
              <a:t>Communication Resources, Inc.  (Scripture Art)</a:t>
            </a:r>
          </a:p>
        </p:txBody>
      </p:sp>
    </p:spTree>
  </p:cSld>
  <p:clrMapOvr>
    <a:masterClrMapping/>
  </p:clrMapOvr>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Arial"/>
      </a:majorFont>
      <a:minorFont>
        <a:latin typeface="Comic Sans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100</TotalTime>
  <Words>1041</Words>
  <Application>Microsoft Office PowerPoint</Application>
  <PresentationFormat>On-screen Show (4:3)</PresentationFormat>
  <Paragraphs>113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Crayons</vt:lpstr>
      <vt:lpstr>I Love You, Lord, But ...</vt:lpstr>
      <vt:lpstr>Passing the Torch</vt:lpstr>
      <vt:lpstr>Passing the Torch</vt:lpstr>
      <vt:lpstr>I Love You, Lord, But . . .</vt:lpstr>
      <vt:lpstr>Credits</vt:lpstr>
      <vt:lpstr>I Love You, Lord, But . . .</vt:lpstr>
      <vt:lpstr>PowerPoint Presentation</vt:lpstr>
      <vt:lpstr>PowerPoint Presentation</vt:lpstr>
      <vt:lpstr>PowerPoint Presentation</vt:lpstr>
      <vt:lpstr>Schedule</vt:lpstr>
      <vt:lpstr>How to Walk with the Lord Jesus</vt:lpstr>
      <vt:lpstr>How to Walk with the Lord Jesus</vt:lpstr>
      <vt:lpstr>How to Walk with the Lord Jesus</vt:lpstr>
      <vt:lpstr>How to Walk with the Lord Jesus</vt:lpstr>
      <vt:lpstr>How to Walk with the Lord Jesus</vt:lpstr>
      <vt:lpstr>Praying with Pen</vt:lpstr>
      <vt:lpstr>The Commission is Given</vt:lpstr>
      <vt:lpstr>Let Us Go Forth in the Name of the Lord Jesus Christ</vt:lpstr>
      <vt:lpstr>PowerPoint Presentation</vt:lpstr>
    </vt:vector>
  </TitlesOfParts>
  <Company>God the Father, the Son, and the Holy Spirit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Love You, Lord, But . . .</dc:title>
  <dc:creator>Dr. C. S. Cole</dc:creator>
  <cp:lastModifiedBy>Dr. Cole</cp:lastModifiedBy>
  <cp:revision>25</cp:revision>
  <dcterms:created xsi:type="dcterms:W3CDTF">2007-04-06T18:23:13Z</dcterms:created>
  <dcterms:modified xsi:type="dcterms:W3CDTF">2021-03-19T19:24:46Z</dcterms:modified>
</cp:coreProperties>
</file>